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4" r:id="rId14"/>
    <p:sldId id="271" r:id="rId15"/>
    <p:sldId id="272" r:id="rId16"/>
    <p:sldId id="273" r:id="rId17"/>
    <p:sldId id="275" r:id="rId1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6912C0-5F66-48B8-A921-827B73BC1C41}" v="26" dt="2022-05-28T03:56:43.87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2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istrador" userId="ea64264c-0c27-4223-8b80-e5a842b1de6b" providerId="ADAL" clId="{E86912C0-5F66-48B8-A921-827B73BC1C41}"/>
    <pc:docChg chg="custSel addSld modSld">
      <pc:chgData name="Administrador" userId="ea64264c-0c27-4223-8b80-e5a842b1de6b" providerId="ADAL" clId="{E86912C0-5F66-48B8-A921-827B73BC1C41}" dt="2022-05-28T03:57:45.906" v="246" actId="1076"/>
      <pc:docMkLst>
        <pc:docMk/>
      </pc:docMkLst>
      <pc:sldChg chg="delSp mod">
        <pc:chgData name="Administrador" userId="ea64264c-0c27-4223-8b80-e5a842b1de6b" providerId="ADAL" clId="{E86912C0-5F66-48B8-A921-827B73BC1C41}" dt="2022-05-28T03:17:13.414" v="0" actId="478"/>
        <pc:sldMkLst>
          <pc:docMk/>
          <pc:sldMk cId="0" sldId="269"/>
        </pc:sldMkLst>
        <pc:spChg chg="del">
          <ac:chgData name="Administrador" userId="ea64264c-0c27-4223-8b80-e5a842b1de6b" providerId="ADAL" clId="{E86912C0-5F66-48B8-A921-827B73BC1C41}" dt="2022-05-28T03:17:13.414" v="0" actId="478"/>
          <ac:spMkLst>
            <pc:docMk/>
            <pc:sldMk cId="0" sldId="269"/>
            <ac:spMk id="227" creationId="{00000000-0000-0000-0000-000000000000}"/>
          </ac:spMkLst>
        </pc:spChg>
      </pc:sldChg>
      <pc:sldChg chg="addSp delSp modSp new mod setBg">
        <pc:chgData name="Administrador" userId="ea64264c-0c27-4223-8b80-e5a842b1de6b" providerId="ADAL" clId="{E86912C0-5F66-48B8-A921-827B73BC1C41}" dt="2022-05-28T03:25:49.069" v="57" actId="403"/>
        <pc:sldMkLst>
          <pc:docMk/>
          <pc:sldMk cId="3993923626" sldId="271"/>
        </pc:sldMkLst>
        <pc:spChg chg="add mod">
          <ac:chgData name="Administrador" userId="ea64264c-0c27-4223-8b80-e5a842b1de6b" providerId="ADAL" clId="{E86912C0-5F66-48B8-A921-827B73BC1C41}" dt="2022-05-28T03:25:49.069" v="57" actId="403"/>
          <ac:spMkLst>
            <pc:docMk/>
            <pc:sldMk cId="3993923626" sldId="271"/>
            <ac:spMk id="4" creationId="{E340F582-8E76-7199-9E33-23DC3B5C1103}"/>
          </ac:spMkLst>
        </pc:spChg>
        <pc:graphicFrameChg chg="add del mod">
          <ac:chgData name="Administrador" userId="ea64264c-0c27-4223-8b80-e5a842b1de6b" providerId="ADAL" clId="{E86912C0-5F66-48B8-A921-827B73BC1C41}" dt="2022-05-28T03:24:23.200" v="10"/>
          <ac:graphicFrameMkLst>
            <pc:docMk/>
            <pc:sldMk cId="3993923626" sldId="271"/>
            <ac:graphicFrameMk id="2" creationId="{E5440403-C767-3ED9-1AAD-D443B936E899}"/>
          </ac:graphicFrameMkLst>
        </pc:graphicFrameChg>
        <pc:graphicFrameChg chg="add mod modGraphic">
          <ac:chgData name="Administrador" userId="ea64264c-0c27-4223-8b80-e5a842b1de6b" providerId="ADAL" clId="{E86912C0-5F66-48B8-A921-827B73BC1C41}" dt="2022-05-28T03:25:24.471" v="26" actId="1076"/>
          <ac:graphicFrameMkLst>
            <pc:docMk/>
            <pc:sldMk cId="3993923626" sldId="271"/>
            <ac:graphicFrameMk id="3" creationId="{844FECB6-B70D-07C2-C90A-53034DCE3BF1}"/>
          </ac:graphicFrameMkLst>
        </pc:graphicFrameChg>
      </pc:sldChg>
      <pc:sldChg chg="addSp delSp modSp add mod">
        <pc:chgData name="Administrador" userId="ea64264c-0c27-4223-8b80-e5a842b1de6b" providerId="ADAL" clId="{E86912C0-5F66-48B8-A921-827B73BC1C41}" dt="2022-05-28T03:53:47.358" v="179" actId="1076"/>
        <pc:sldMkLst>
          <pc:docMk/>
          <pc:sldMk cId="1241505140" sldId="272"/>
        </pc:sldMkLst>
        <pc:spChg chg="mod">
          <ac:chgData name="Administrador" userId="ea64264c-0c27-4223-8b80-e5a842b1de6b" providerId="ADAL" clId="{E86912C0-5F66-48B8-A921-827B73BC1C41}" dt="2022-05-28T03:35:09.189" v="92" actId="20577"/>
          <ac:spMkLst>
            <pc:docMk/>
            <pc:sldMk cId="1241505140" sldId="272"/>
            <ac:spMk id="4" creationId="{E340F582-8E76-7199-9E33-23DC3B5C1103}"/>
          </ac:spMkLst>
        </pc:spChg>
        <pc:graphicFrameChg chg="add del mod">
          <ac:chgData name="Administrador" userId="ea64264c-0c27-4223-8b80-e5a842b1de6b" providerId="ADAL" clId="{E86912C0-5F66-48B8-A921-827B73BC1C41}" dt="2022-05-28T03:35:22.352" v="97"/>
          <ac:graphicFrameMkLst>
            <pc:docMk/>
            <pc:sldMk cId="1241505140" sldId="272"/>
            <ac:graphicFrameMk id="2" creationId="{B4E7861A-86B0-F2A7-35FD-699A6C11A3EE}"/>
          </ac:graphicFrameMkLst>
        </pc:graphicFrameChg>
        <pc:graphicFrameChg chg="del">
          <ac:chgData name="Administrador" userId="ea64264c-0c27-4223-8b80-e5a842b1de6b" providerId="ADAL" clId="{E86912C0-5F66-48B8-A921-827B73BC1C41}" dt="2022-05-28T03:35:12.262" v="93" actId="478"/>
          <ac:graphicFrameMkLst>
            <pc:docMk/>
            <pc:sldMk cId="1241505140" sldId="272"/>
            <ac:graphicFrameMk id="3" creationId="{844FECB6-B70D-07C2-C90A-53034DCE3BF1}"/>
          </ac:graphicFrameMkLst>
        </pc:graphicFrameChg>
        <pc:graphicFrameChg chg="add mod modGraphic">
          <ac:chgData name="Administrador" userId="ea64264c-0c27-4223-8b80-e5a842b1de6b" providerId="ADAL" clId="{E86912C0-5F66-48B8-A921-827B73BC1C41}" dt="2022-05-28T03:53:47.358" v="179" actId="1076"/>
          <ac:graphicFrameMkLst>
            <pc:docMk/>
            <pc:sldMk cId="1241505140" sldId="272"/>
            <ac:graphicFrameMk id="5" creationId="{824CF70E-DEAE-B4E0-4CA7-E5E46E5AAF6D}"/>
          </ac:graphicFrameMkLst>
        </pc:graphicFrameChg>
        <pc:graphicFrameChg chg="add del mod">
          <ac:chgData name="Administrador" userId="ea64264c-0c27-4223-8b80-e5a842b1de6b" providerId="ADAL" clId="{E86912C0-5F66-48B8-A921-827B73BC1C41}" dt="2022-05-28T03:35:55.802" v="107" actId="478"/>
          <ac:graphicFrameMkLst>
            <pc:docMk/>
            <pc:sldMk cId="1241505140" sldId="272"/>
            <ac:graphicFrameMk id="6" creationId="{E099EC47-F26D-36F4-D99B-6335E257E24F}"/>
          </ac:graphicFrameMkLst>
        </pc:graphicFrameChg>
        <pc:graphicFrameChg chg="add del mod">
          <ac:chgData name="Administrador" userId="ea64264c-0c27-4223-8b80-e5a842b1de6b" providerId="ADAL" clId="{E86912C0-5F66-48B8-A921-827B73BC1C41}" dt="2022-05-28T03:36:02.807" v="109"/>
          <ac:graphicFrameMkLst>
            <pc:docMk/>
            <pc:sldMk cId="1241505140" sldId="272"/>
            <ac:graphicFrameMk id="7" creationId="{D3E15533-AF64-CA61-A949-9D3C4E7E1DC9}"/>
          </ac:graphicFrameMkLst>
        </pc:graphicFrameChg>
        <pc:graphicFrameChg chg="add mod modGraphic">
          <ac:chgData name="Administrador" userId="ea64264c-0c27-4223-8b80-e5a842b1de6b" providerId="ADAL" clId="{E86912C0-5F66-48B8-A921-827B73BC1C41}" dt="2022-05-28T03:53:44.956" v="178" actId="1076"/>
          <ac:graphicFrameMkLst>
            <pc:docMk/>
            <pc:sldMk cId="1241505140" sldId="272"/>
            <ac:graphicFrameMk id="8" creationId="{D8D7AD22-C25B-AB2F-FC4E-E6C63B25677D}"/>
          </ac:graphicFrameMkLst>
        </pc:graphicFrameChg>
      </pc:sldChg>
      <pc:sldChg chg="addSp delSp modSp add mod">
        <pc:chgData name="Administrador" userId="ea64264c-0c27-4223-8b80-e5a842b1de6b" providerId="ADAL" clId="{E86912C0-5F66-48B8-A921-827B73BC1C41}" dt="2022-05-28T03:49:09.590" v="149" actId="1076"/>
        <pc:sldMkLst>
          <pc:docMk/>
          <pc:sldMk cId="2924731624" sldId="273"/>
        </pc:sldMkLst>
        <pc:spChg chg="mod">
          <ac:chgData name="Administrador" userId="ea64264c-0c27-4223-8b80-e5a842b1de6b" providerId="ADAL" clId="{E86912C0-5F66-48B8-A921-827B73BC1C41}" dt="2022-05-28T03:49:00.842" v="148" actId="20577"/>
          <ac:spMkLst>
            <pc:docMk/>
            <pc:sldMk cId="2924731624" sldId="273"/>
            <ac:spMk id="4" creationId="{E340F582-8E76-7199-9E33-23DC3B5C1103}"/>
          </ac:spMkLst>
        </pc:spChg>
        <pc:graphicFrameChg chg="add del mod">
          <ac:chgData name="Administrador" userId="ea64264c-0c27-4223-8b80-e5a842b1de6b" providerId="ADAL" clId="{E86912C0-5F66-48B8-A921-827B73BC1C41}" dt="2022-05-28T03:48:27.750" v="134"/>
          <ac:graphicFrameMkLst>
            <pc:docMk/>
            <pc:sldMk cId="2924731624" sldId="273"/>
            <ac:graphicFrameMk id="2" creationId="{0D5E5F89-C333-4CA6-7021-049D5D801361}"/>
          </ac:graphicFrameMkLst>
        </pc:graphicFrameChg>
        <pc:graphicFrameChg chg="add mod modGraphic">
          <ac:chgData name="Administrador" userId="ea64264c-0c27-4223-8b80-e5a842b1de6b" providerId="ADAL" clId="{E86912C0-5F66-48B8-A921-827B73BC1C41}" dt="2022-05-28T03:48:49.472" v="146" actId="2062"/>
          <ac:graphicFrameMkLst>
            <pc:docMk/>
            <pc:sldMk cId="2924731624" sldId="273"/>
            <ac:graphicFrameMk id="3" creationId="{BE8579F6-BB7F-666C-6779-9026963C05B5}"/>
          </ac:graphicFrameMkLst>
        </pc:graphicFrameChg>
        <pc:graphicFrameChg chg="mod modGraphic">
          <ac:chgData name="Administrador" userId="ea64264c-0c27-4223-8b80-e5a842b1de6b" providerId="ADAL" clId="{E86912C0-5F66-48B8-A921-827B73BC1C41}" dt="2022-05-28T03:48:31.964" v="136"/>
          <ac:graphicFrameMkLst>
            <pc:docMk/>
            <pc:sldMk cId="2924731624" sldId="273"/>
            <ac:graphicFrameMk id="5" creationId="{824CF70E-DEAE-B4E0-4CA7-E5E46E5AAF6D}"/>
          </ac:graphicFrameMkLst>
        </pc:graphicFrameChg>
        <pc:graphicFrameChg chg="mod">
          <ac:chgData name="Administrador" userId="ea64264c-0c27-4223-8b80-e5a842b1de6b" providerId="ADAL" clId="{E86912C0-5F66-48B8-A921-827B73BC1C41}" dt="2022-05-28T03:49:09.590" v="149" actId="1076"/>
          <ac:graphicFrameMkLst>
            <pc:docMk/>
            <pc:sldMk cId="2924731624" sldId="273"/>
            <ac:graphicFrameMk id="8" creationId="{D8D7AD22-C25B-AB2F-FC4E-E6C63B25677D}"/>
          </ac:graphicFrameMkLst>
        </pc:graphicFrameChg>
      </pc:sldChg>
      <pc:sldChg chg="modSp add mod">
        <pc:chgData name="Administrador" userId="ea64264c-0c27-4223-8b80-e5a842b1de6b" providerId="ADAL" clId="{E86912C0-5F66-48B8-A921-827B73BC1C41}" dt="2022-05-28T03:49:40.623" v="176" actId="20577"/>
        <pc:sldMkLst>
          <pc:docMk/>
          <pc:sldMk cId="1206175270" sldId="274"/>
        </pc:sldMkLst>
        <pc:spChg chg="mod">
          <ac:chgData name="Administrador" userId="ea64264c-0c27-4223-8b80-e5a842b1de6b" providerId="ADAL" clId="{E86912C0-5F66-48B8-A921-827B73BC1C41}" dt="2022-05-28T03:49:40.623" v="176" actId="20577"/>
          <ac:spMkLst>
            <pc:docMk/>
            <pc:sldMk cId="1206175270" sldId="274"/>
            <ac:spMk id="127" creationId="{00000000-0000-0000-0000-000000000000}"/>
          </ac:spMkLst>
        </pc:spChg>
      </pc:sldChg>
      <pc:sldChg chg="addSp modSp add mod">
        <pc:chgData name="Administrador" userId="ea64264c-0c27-4223-8b80-e5a842b1de6b" providerId="ADAL" clId="{E86912C0-5F66-48B8-A921-827B73BC1C41}" dt="2022-05-28T03:57:45.906" v="246" actId="1076"/>
        <pc:sldMkLst>
          <pc:docMk/>
          <pc:sldMk cId="3149910289" sldId="275"/>
        </pc:sldMkLst>
        <pc:spChg chg="mod">
          <ac:chgData name="Administrador" userId="ea64264c-0c27-4223-8b80-e5a842b1de6b" providerId="ADAL" clId="{E86912C0-5F66-48B8-A921-827B73BC1C41}" dt="2022-05-28T03:53:54.438" v="181" actId="20577"/>
          <ac:spMkLst>
            <pc:docMk/>
            <pc:sldMk cId="3149910289" sldId="275"/>
            <ac:spMk id="4" creationId="{E340F582-8E76-7199-9E33-23DC3B5C1103}"/>
          </ac:spMkLst>
        </pc:spChg>
        <pc:graphicFrameChg chg="add mod modGraphic">
          <ac:chgData name="Administrador" userId="ea64264c-0c27-4223-8b80-e5a842b1de6b" providerId="ADAL" clId="{E86912C0-5F66-48B8-A921-827B73BC1C41}" dt="2022-05-28T03:57:45.906" v="246" actId="1076"/>
          <ac:graphicFrameMkLst>
            <pc:docMk/>
            <pc:sldMk cId="3149910289" sldId="275"/>
            <ac:graphicFrameMk id="2" creationId="{97B3AA6A-CF1E-CC49-3B9A-297579AD9B7B}"/>
          </ac:graphicFrameMkLst>
        </pc:graphicFrameChg>
        <pc:graphicFrameChg chg="mod modGraphic">
          <ac:chgData name="Administrador" userId="ea64264c-0c27-4223-8b80-e5a842b1de6b" providerId="ADAL" clId="{E86912C0-5F66-48B8-A921-827B73BC1C41}" dt="2022-05-28T03:54:43.270" v="200" actId="1076"/>
          <ac:graphicFrameMkLst>
            <pc:docMk/>
            <pc:sldMk cId="3149910289" sldId="275"/>
            <ac:graphicFrameMk id="8" creationId="{D8D7AD22-C25B-AB2F-FC4E-E6C63B25677D}"/>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09567-950A-4FA7-9413-E10284E73B07}" type="datetimeFigureOut">
              <a:rPr lang="es-MX" smtClean="0"/>
              <a:t>27/05/2022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F4F8F-7936-4BC9-A8F0-1A7805AEA02E}" type="slidenum">
              <a:rPr lang="es-MX" smtClean="0"/>
              <a:t>‹Nº›</a:t>
            </a:fld>
            <a:endParaRPr lang="es-MX"/>
          </a:p>
        </p:txBody>
      </p:sp>
    </p:spTree>
    <p:extLst>
      <p:ext uri="{BB962C8B-B14F-4D97-AF65-F5344CB8AC3E}">
        <p14:creationId xmlns:p14="http://schemas.microsoft.com/office/powerpoint/2010/main" val="267464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984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mailto:joseramon@twig.mx"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hyperlink" Target="mailto:fernanda@twig.mx"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597366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una columna 1">
  <p:cSld name="Título y una columna 1">
    <p:bg>
      <p:bgPr>
        <a:solidFill>
          <a:srgbClr val="393A43"/>
        </a:solidFill>
        <a:effectLst/>
      </p:bgPr>
    </p:bg>
    <p:spTree>
      <p:nvGrpSpPr>
        <p:cNvPr id="1" name="Shape 54"/>
        <p:cNvGrpSpPr/>
        <p:nvPr/>
      </p:nvGrpSpPr>
      <p:grpSpPr>
        <a:xfrm>
          <a:off x="0" y="0"/>
          <a:ext cx="0" cy="0"/>
          <a:chOff x="0" y="0"/>
          <a:chExt cx="0" cy="0"/>
        </a:xfrm>
      </p:grpSpPr>
      <p:sp>
        <p:nvSpPr>
          <p:cNvPr id="55" name="Google Shape;55;p55"/>
          <p:cNvSpPr txBox="1">
            <a:spLocks noGrp="1"/>
          </p:cNvSpPr>
          <p:nvPr>
            <p:ph type="title"/>
          </p:nvPr>
        </p:nvSpPr>
        <p:spPr>
          <a:xfrm>
            <a:off x="234200" y="299133"/>
            <a:ext cx="4432800" cy="56556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FFFFFF"/>
              </a:buClr>
              <a:buSzPts val="3600"/>
              <a:buFont typeface="Montserrat Alternates"/>
              <a:buNone/>
              <a:defRPr sz="4800" b="1" i="0" u="none" strike="noStrike" cap="none">
                <a:solidFill>
                  <a:srgbClr val="FFFFFF"/>
                </a:solidFill>
                <a:latin typeface="Montserrat Alternates"/>
                <a:ea typeface="Montserrat Alternates"/>
                <a:cs typeface="Montserrat Alternates"/>
                <a:sym typeface="Montserrat Alternates"/>
              </a:defRPr>
            </a:lvl9pPr>
          </a:lstStyle>
          <a:p>
            <a:endParaRPr/>
          </a:p>
        </p:txBody>
      </p:sp>
      <p:sp>
        <p:nvSpPr>
          <p:cNvPr id="56" name="Google Shape;56;p55"/>
          <p:cNvSpPr txBox="1">
            <a:spLocks noGrp="1"/>
          </p:cNvSpPr>
          <p:nvPr>
            <p:ph type="body" idx="1"/>
          </p:nvPr>
        </p:nvSpPr>
        <p:spPr>
          <a:xfrm>
            <a:off x="4295433" y="195033"/>
            <a:ext cx="7225600" cy="6465200"/>
          </a:xfrm>
          <a:prstGeom prst="rect">
            <a:avLst/>
          </a:prstGeom>
          <a:noFill/>
          <a:ln>
            <a:noFill/>
          </a:ln>
        </p:spPr>
        <p:txBody>
          <a:bodyPr spcFirstLastPara="1" wrap="square" lIns="91425" tIns="91425" rIns="91425" bIns="91425" anchor="ctr" anchorCtr="0">
            <a:noAutofit/>
          </a:bodyPr>
          <a:lstStyle>
            <a:lvl1pPr marL="609585" marR="0" lvl="0" indent="-423323" algn="l">
              <a:lnSpc>
                <a:spcPct val="115000"/>
              </a:lnSpc>
              <a:spcBef>
                <a:spcPts val="0"/>
              </a:spcBef>
              <a:spcAft>
                <a:spcPts val="0"/>
              </a:spcAft>
              <a:buClr>
                <a:srgbClr val="FFFFFF"/>
              </a:buClr>
              <a:buSzPts val="1400"/>
              <a:buChar char="●"/>
              <a:defRPr sz="1867" i="0" u="none" strike="noStrike" cap="none">
                <a:solidFill>
                  <a:srgbClr val="FFFFFF"/>
                </a:solidFill>
              </a:defRPr>
            </a:lvl1pPr>
            <a:lvl2pPr marL="1219170" marR="0" lvl="1" indent="-406390" algn="l">
              <a:lnSpc>
                <a:spcPct val="115000"/>
              </a:lnSpc>
              <a:spcBef>
                <a:spcPts val="2133"/>
              </a:spcBef>
              <a:spcAft>
                <a:spcPts val="0"/>
              </a:spcAft>
              <a:buClr>
                <a:srgbClr val="FFFFFF"/>
              </a:buClr>
              <a:buSzPts val="1200"/>
              <a:buChar char="○"/>
              <a:defRPr sz="1600" i="0" u="none" strike="noStrike" cap="none">
                <a:solidFill>
                  <a:srgbClr val="FFFFFF"/>
                </a:solidFill>
              </a:defRPr>
            </a:lvl2pPr>
            <a:lvl3pPr marL="1828754" marR="0" lvl="2" indent="-406390" algn="l">
              <a:lnSpc>
                <a:spcPct val="115000"/>
              </a:lnSpc>
              <a:spcBef>
                <a:spcPts val="2133"/>
              </a:spcBef>
              <a:spcAft>
                <a:spcPts val="0"/>
              </a:spcAft>
              <a:buClr>
                <a:srgbClr val="FFFFFF"/>
              </a:buClr>
              <a:buSzPts val="1200"/>
              <a:buChar char="■"/>
              <a:defRPr sz="1600" i="0" u="none" strike="noStrike" cap="none">
                <a:solidFill>
                  <a:srgbClr val="FFFFFF"/>
                </a:solidFill>
              </a:defRPr>
            </a:lvl3pPr>
            <a:lvl4pPr marL="2438339" marR="0" lvl="3" indent="-406390" algn="l">
              <a:lnSpc>
                <a:spcPct val="115000"/>
              </a:lnSpc>
              <a:spcBef>
                <a:spcPts val="2133"/>
              </a:spcBef>
              <a:spcAft>
                <a:spcPts val="0"/>
              </a:spcAft>
              <a:buClr>
                <a:srgbClr val="FFFFFF"/>
              </a:buClr>
              <a:buSzPts val="1200"/>
              <a:buChar char="●"/>
              <a:defRPr sz="1600" i="0" u="none" strike="noStrike" cap="none">
                <a:solidFill>
                  <a:srgbClr val="FFFFFF"/>
                </a:solidFill>
              </a:defRPr>
            </a:lvl4pPr>
            <a:lvl5pPr marL="3047924" marR="0" lvl="4" indent="-406390" algn="l">
              <a:lnSpc>
                <a:spcPct val="115000"/>
              </a:lnSpc>
              <a:spcBef>
                <a:spcPts val="2133"/>
              </a:spcBef>
              <a:spcAft>
                <a:spcPts val="0"/>
              </a:spcAft>
              <a:buClr>
                <a:srgbClr val="FFFFFF"/>
              </a:buClr>
              <a:buSzPts val="1200"/>
              <a:buChar char="○"/>
              <a:defRPr sz="1600" i="0" u="none" strike="noStrike" cap="none">
                <a:solidFill>
                  <a:srgbClr val="FFFFFF"/>
                </a:solidFill>
              </a:defRPr>
            </a:lvl5pPr>
            <a:lvl6pPr marL="3657509" marR="0" lvl="5" indent="-406390" algn="l">
              <a:lnSpc>
                <a:spcPct val="115000"/>
              </a:lnSpc>
              <a:spcBef>
                <a:spcPts val="2133"/>
              </a:spcBef>
              <a:spcAft>
                <a:spcPts val="0"/>
              </a:spcAft>
              <a:buClr>
                <a:srgbClr val="FFFFFF"/>
              </a:buClr>
              <a:buSzPts val="1200"/>
              <a:buChar char="■"/>
              <a:defRPr sz="1600" i="0" u="none" strike="noStrike" cap="none">
                <a:solidFill>
                  <a:srgbClr val="FFFFFF"/>
                </a:solidFill>
              </a:defRPr>
            </a:lvl6pPr>
            <a:lvl7pPr marL="4267093" marR="0" lvl="6" indent="-406390" algn="l">
              <a:lnSpc>
                <a:spcPct val="115000"/>
              </a:lnSpc>
              <a:spcBef>
                <a:spcPts val="2133"/>
              </a:spcBef>
              <a:spcAft>
                <a:spcPts val="0"/>
              </a:spcAft>
              <a:buClr>
                <a:srgbClr val="FFFFFF"/>
              </a:buClr>
              <a:buSzPts val="1200"/>
              <a:buChar char="●"/>
              <a:defRPr sz="1600" i="0" u="none" strike="noStrike" cap="none">
                <a:solidFill>
                  <a:srgbClr val="FFFFFF"/>
                </a:solidFill>
              </a:defRPr>
            </a:lvl7pPr>
            <a:lvl8pPr marL="4876678" marR="0" lvl="7" indent="-406390" algn="l">
              <a:lnSpc>
                <a:spcPct val="115000"/>
              </a:lnSpc>
              <a:spcBef>
                <a:spcPts val="2133"/>
              </a:spcBef>
              <a:spcAft>
                <a:spcPts val="0"/>
              </a:spcAft>
              <a:buClr>
                <a:srgbClr val="FFFFFF"/>
              </a:buClr>
              <a:buSzPts val="1200"/>
              <a:buChar char="○"/>
              <a:defRPr sz="1600" i="0" u="none" strike="noStrike" cap="none">
                <a:solidFill>
                  <a:srgbClr val="FFFFFF"/>
                </a:solidFill>
              </a:defRPr>
            </a:lvl8pPr>
            <a:lvl9pPr marL="5486263" marR="0" lvl="8" indent="-406390" algn="l">
              <a:lnSpc>
                <a:spcPct val="115000"/>
              </a:lnSpc>
              <a:spcBef>
                <a:spcPts val="2133"/>
              </a:spcBef>
              <a:spcAft>
                <a:spcPts val="2133"/>
              </a:spcAft>
              <a:buClr>
                <a:srgbClr val="FFFFFF"/>
              </a:buClr>
              <a:buSzPts val="1200"/>
              <a:buChar char="■"/>
              <a:defRPr sz="1600" i="0" u="none" strike="noStrike" cap="none">
                <a:solidFill>
                  <a:srgbClr val="FFFFFF"/>
                </a:solidFill>
              </a:defRPr>
            </a:lvl9pPr>
          </a:lstStyle>
          <a:p>
            <a:endParaRPr/>
          </a:p>
        </p:txBody>
      </p:sp>
      <p:sp>
        <p:nvSpPr>
          <p:cNvPr id="57" name="Google Shape;57;p5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pic>
        <p:nvPicPr>
          <p:cNvPr id="58" name="Google Shape;58;p55"/>
          <p:cNvPicPr preferRelativeResize="0"/>
          <p:nvPr/>
        </p:nvPicPr>
        <p:blipFill rotWithShape="1">
          <a:blip r:embed="rId2">
            <a:alphaModFix/>
          </a:blip>
          <a:srcRect/>
          <a:stretch/>
        </p:blipFill>
        <p:spPr>
          <a:xfrm>
            <a:off x="234201" y="5842434"/>
            <a:ext cx="479367" cy="817733"/>
          </a:xfrm>
          <a:prstGeom prst="rect">
            <a:avLst/>
          </a:prstGeom>
          <a:noFill/>
          <a:ln>
            <a:noFill/>
          </a:ln>
        </p:spPr>
      </p:pic>
    </p:spTree>
    <p:extLst>
      <p:ext uri="{BB962C8B-B14F-4D97-AF65-F5344CB8AC3E}">
        <p14:creationId xmlns:p14="http://schemas.microsoft.com/office/powerpoint/2010/main" val="38104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FFFFFF"/>
        </a:solidFill>
        <a:effectLst/>
      </p:bgPr>
    </p:bg>
    <p:spTree>
      <p:nvGrpSpPr>
        <p:cNvPr id="1" name="Shape 59"/>
        <p:cNvGrpSpPr/>
        <p:nvPr/>
      </p:nvGrpSpPr>
      <p:grpSpPr>
        <a:xfrm>
          <a:off x="0" y="0"/>
          <a:ext cx="0" cy="0"/>
          <a:chOff x="0" y="0"/>
          <a:chExt cx="0" cy="0"/>
        </a:xfrm>
      </p:grpSpPr>
      <p:sp>
        <p:nvSpPr>
          <p:cNvPr id="60" name="Google Shape;60;p5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 name="Google Shape;61;p56"/>
          <p:cNvSpPr txBox="1">
            <a:spLocks noGrp="1"/>
          </p:cNvSpPr>
          <p:nvPr>
            <p:ph type="title"/>
          </p:nvPr>
        </p:nvSpPr>
        <p:spPr>
          <a:xfrm>
            <a:off x="354000" y="2152233"/>
            <a:ext cx="5393600" cy="19764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1pPr>
            <a:lvl2pPr marR="0" lvl="1"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2pPr>
            <a:lvl3pPr marR="0" lvl="2"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3pPr>
            <a:lvl4pPr marR="0" lvl="3"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4pPr>
            <a:lvl5pPr marR="0" lvl="4"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5pPr>
            <a:lvl6pPr marR="0" lvl="5"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6pPr>
            <a:lvl7pPr marR="0" lvl="6"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7pPr>
            <a:lvl8pPr marR="0" lvl="7"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8pPr>
            <a:lvl9pPr marR="0" lvl="8" algn="ctr">
              <a:lnSpc>
                <a:spcPct val="100000"/>
              </a:lnSpc>
              <a:spcBef>
                <a:spcPts val="0"/>
              </a:spcBef>
              <a:spcAft>
                <a:spcPts val="0"/>
              </a:spcAft>
              <a:buSzPts val="3500"/>
              <a:buFont typeface="Montserrat"/>
              <a:buNone/>
              <a:defRPr sz="4667" i="0" u="none" strike="noStrike" cap="none">
                <a:latin typeface="Montserrat"/>
                <a:ea typeface="Montserrat"/>
                <a:cs typeface="Montserrat"/>
                <a:sym typeface="Montserrat"/>
              </a:defRPr>
            </a:lvl9pPr>
          </a:lstStyle>
          <a:p>
            <a:endParaRPr/>
          </a:p>
        </p:txBody>
      </p:sp>
      <p:sp>
        <p:nvSpPr>
          <p:cNvPr id="62" name="Google Shape;62;p56"/>
          <p:cNvSpPr txBox="1">
            <a:spLocks noGrp="1"/>
          </p:cNvSpPr>
          <p:nvPr>
            <p:ph type="subTitle" idx="1"/>
          </p:nvPr>
        </p:nvSpPr>
        <p:spPr>
          <a:xfrm>
            <a:off x="354000" y="4245433"/>
            <a:ext cx="5393600" cy="16468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None/>
              <a:defRPr sz="2800" i="0" u="none" strike="noStrike" cap="none">
                <a:solidFill>
                  <a:schemeClr val="dk2"/>
                </a:solidFill>
              </a:defRPr>
            </a:lvl1pPr>
            <a:lvl2pPr marR="0" lvl="1" algn="ctr">
              <a:lnSpc>
                <a:spcPct val="100000"/>
              </a:lnSpc>
              <a:spcBef>
                <a:spcPts val="0"/>
              </a:spcBef>
              <a:spcAft>
                <a:spcPts val="0"/>
              </a:spcAft>
              <a:buClr>
                <a:schemeClr val="dk2"/>
              </a:buClr>
              <a:buSzPts val="2100"/>
              <a:buNone/>
              <a:defRPr sz="2800" i="0" u="none" strike="noStrike" cap="none">
                <a:solidFill>
                  <a:schemeClr val="dk2"/>
                </a:solidFill>
              </a:defRPr>
            </a:lvl2pPr>
            <a:lvl3pPr marR="0" lvl="2" algn="ctr">
              <a:lnSpc>
                <a:spcPct val="100000"/>
              </a:lnSpc>
              <a:spcBef>
                <a:spcPts val="0"/>
              </a:spcBef>
              <a:spcAft>
                <a:spcPts val="0"/>
              </a:spcAft>
              <a:buClr>
                <a:schemeClr val="dk2"/>
              </a:buClr>
              <a:buSzPts val="2100"/>
              <a:buNone/>
              <a:defRPr sz="2800" i="0" u="none" strike="noStrike" cap="none">
                <a:solidFill>
                  <a:schemeClr val="dk2"/>
                </a:solidFill>
              </a:defRPr>
            </a:lvl3pPr>
            <a:lvl4pPr marR="0" lvl="3" algn="ctr">
              <a:lnSpc>
                <a:spcPct val="100000"/>
              </a:lnSpc>
              <a:spcBef>
                <a:spcPts val="0"/>
              </a:spcBef>
              <a:spcAft>
                <a:spcPts val="0"/>
              </a:spcAft>
              <a:buClr>
                <a:schemeClr val="dk2"/>
              </a:buClr>
              <a:buSzPts val="2100"/>
              <a:buNone/>
              <a:defRPr sz="2800" i="0" u="none" strike="noStrike" cap="none">
                <a:solidFill>
                  <a:schemeClr val="dk2"/>
                </a:solidFill>
              </a:defRPr>
            </a:lvl4pPr>
            <a:lvl5pPr marR="0" lvl="4" algn="ctr">
              <a:lnSpc>
                <a:spcPct val="100000"/>
              </a:lnSpc>
              <a:spcBef>
                <a:spcPts val="0"/>
              </a:spcBef>
              <a:spcAft>
                <a:spcPts val="0"/>
              </a:spcAft>
              <a:buClr>
                <a:schemeClr val="dk2"/>
              </a:buClr>
              <a:buSzPts val="2100"/>
              <a:buNone/>
              <a:defRPr sz="2800" i="0" u="none" strike="noStrike" cap="none">
                <a:solidFill>
                  <a:schemeClr val="dk2"/>
                </a:solidFill>
              </a:defRPr>
            </a:lvl5pPr>
            <a:lvl6pPr marR="0" lvl="5" algn="ctr">
              <a:lnSpc>
                <a:spcPct val="100000"/>
              </a:lnSpc>
              <a:spcBef>
                <a:spcPts val="0"/>
              </a:spcBef>
              <a:spcAft>
                <a:spcPts val="0"/>
              </a:spcAft>
              <a:buClr>
                <a:schemeClr val="dk2"/>
              </a:buClr>
              <a:buSzPts val="2100"/>
              <a:buNone/>
              <a:defRPr sz="2800" i="0" u="none" strike="noStrike" cap="none">
                <a:solidFill>
                  <a:schemeClr val="dk2"/>
                </a:solidFill>
              </a:defRPr>
            </a:lvl6pPr>
            <a:lvl7pPr marR="0" lvl="6" algn="ctr">
              <a:lnSpc>
                <a:spcPct val="100000"/>
              </a:lnSpc>
              <a:spcBef>
                <a:spcPts val="0"/>
              </a:spcBef>
              <a:spcAft>
                <a:spcPts val="0"/>
              </a:spcAft>
              <a:buClr>
                <a:schemeClr val="dk2"/>
              </a:buClr>
              <a:buSzPts val="2100"/>
              <a:buNone/>
              <a:defRPr sz="2800" i="0" u="none" strike="noStrike" cap="none">
                <a:solidFill>
                  <a:schemeClr val="dk2"/>
                </a:solidFill>
              </a:defRPr>
            </a:lvl7pPr>
            <a:lvl8pPr marR="0" lvl="7" algn="ctr">
              <a:lnSpc>
                <a:spcPct val="100000"/>
              </a:lnSpc>
              <a:spcBef>
                <a:spcPts val="0"/>
              </a:spcBef>
              <a:spcAft>
                <a:spcPts val="0"/>
              </a:spcAft>
              <a:buClr>
                <a:schemeClr val="dk2"/>
              </a:buClr>
              <a:buSzPts val="2100"/>
              <a:buNone/>
              <a:defRPr sz="2800" i="0" u="none" strike="noStrike" cap="none">
                <a:solidFill>
                  <a:schemeClr val="dk2"/>
                </a:solidFill>
              </a:defRPr>
            </a:lvl8pPr>
            <a:lvl9pPr marR="0" lvl="8" algn="ctr">
              <a:lnSpc>
                <a:spcPct val="100000"/>
              </a:lnSpc>
              <a:spcBef>
                <a:spcPts val="0"/>
              </a:spcBef>
              <a:spcAft>
                <a:spcPts val="0"/>
              </a:spcAft>
              <a:buClr>
                <a:schemeClr val="dk2"/>
              </a:buClr>
              <a:buSzPts val="2100"/>
              <a:buNone/>
              <a:defRPr sz="2800" i="0" u="none" strike="noStrike" cap="none">
                <a:solidFill>
                  <a:schemeClr val="dk2"/>
                </a:solidFill>
              </a:defRPr>
            </a:lvl9pPr>
          </a:lstStyle>
          <a:p>
            <a:endParaRPr/>
          </a:p>
        </p:txBody>
      </p:sp>
      <p:sp>
        <p:nvSpPr>
          <p:cNvPr id="63" name="Google Shape;63;p56"/>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marR="0" lvl="0" indent="-457189" algn="l">
              <a:lnSpc>
                <a:spcPct val="115000"/>
              </a:lnSpc>
              <a:spcBef>
                <a:spcPts val="0"/>
              </a:spcBef>
              <a:spcAft>
                <a:spcPts val="0"/>
              </a:spcAft>
              <a:buClr>
                <a:schemeClr val="dk2"/>
              </a:buClr>
              <a:buSzPts val="1800"/>
              <a:buChar char="●"/>
              <a:defRPr sz="2400" i="0" u="none" strike="noStrike" cap="none">
                <a:solidFill>
                  <a:schemeClr val="dk2"/>
                </a:solidFill>
              </a:defRPr>
            </a:lvl1pPr>
            <a:lvl2pPr marL="1219170" marR="0" lvl="1" indent="-423323" algn="l">
              <a:lnSpc>
                <a:spcPct val="115000"/>
              </a:lnSpc>
              <a:spcBef>
                <a:spcPts val="2133"/>
              </a:spcBef>
              <a:spcAft>
                <a:spcPts val="0"/>
              </a:spcAft>
              <a:buClr>
                <a:schemeClr val="dk2"/>
              </a:buClr>
              <a:buSzPts val="1400"/>
              <a:buChar char="○"/>
              <a:defRPr sz="1867" i="0" u="none" strike="noStrike" cap="none">
                <a:solidFill>
                  <a:schemeClr val="dk2"/>
                </a:solidFill>
              </a:defRPr>
            </a:lvl2pPr>
            <a:lvl3pPr marL="1828754" marR="0" lvl="2" indent="-423323" algn="l">
              <a:lnSpc>
                <a:spcPct val="115000"/>
              </a:lnSpc>
              <a:spcBef>
                <a:spcPts val="2133"/>
              </a:spcBef>
              <a:spcAft>
                <a:spcPts val="0"/>
              </a:spcAft>
              <a:buClr>
                <a:schemeClr val="dk2"/>
              </a:buClr>
              <a:buSzPts val="1400"/>
              <a:buChar char="■"/>
              <a:defRPr sz="1867" i="0" u="none" strike="noStrike" cap="none">
                <a:solidFill>
                  <a:schemeClr val="dk2"/>
                </a:solidFill>
              </a:defRPr>
            </a:lvl3pPr>
            <a:lvl4pPr marL="2438339" marR="0" lvl="3" indent="-423323" algn="l">
              <a:lnSpc>
                <a:spcPct val="115000"/>
              </a:lnSpc>
              <a:spcBef>
                <a:spcPts val="2133"/>
              </a:spcBef>
              <a:spcAft>
                <a:spcPts val="0"/>
              </a:spcAft>
              <a:buClr>
                <a:schemeClr val="dk2"/>
              </a:buClr>
              <a:buSzPts val="1400"/>
              <a:buChar char="●"/>
              <a:defRPr sz="1867" i="0" u="none" strike="noStrike" cap="none">
                <a:solidFill>
                  <a:schemeClr val="dk2"/>
                </a:solidFill>
              </a:defRPr>
            </a:lvl4pPr>
            <a:lvl5pPr marL="3047924" marR="0" lvl="4" indent="-423323" algn="l">
              <a:lnSpc>
                <a:spcPct val="115000"/>
              </a:lnSpc>
              <a:spcBef>
                <a:spcPts val="2133"/>
              </a:spcBef>
              <a:spcAft>
                <a:spcPts val="0"/>
              </a:spcAft>
              <a:buClr>
                <a:schemeClr val="dk2"/>
              </a:buClr>
              <a:buSzPts val="1400"/>
              <a:buChar char="○"/>
              <a:defRPr sz="1867" i="0" u="none" strike="noStrike" cap="none">
                <a:solidFill>
                  <a:schemeClr val="dk2"/>
                </a:solidFill>
              </a:defRPr>
            </a:lvl5pPr>
            <a:lvl6pPr marL="3657509" marR="0" lvl="5" indent="-423323" algn="l">
              <a:lnSpc>
                <a:spcPct val="115000"/>
              </a:lnSpc>
              <a:spcBef>
                <a:spcPts val="2133"/>
              </a:spcBef>
              <a:spcAft>
                <a:spcPts val="0"/>
              </a:spcAft>
              <a:buClr>
                <a:schemeClr val="dk2"/>
              </a:buClr>
              <a:buSzPts val="1400"/>
              <a:buChar char="■"/>
              <a:defRPr sz="1867" i="0" u="none" strike="noStrike" cap="none">
                <a:solidFill>
                  <a:schemeClr val="dk2"/>
                </a:solidFill>
              </a:defRPr>
            </a:lvl6pPr>
            <a:lvl7pPr marL="4267093" marR="0" lvl="6" indent="-423323" algn="l">
              <a:lnSpc>
                <a:spcPct val="115000"/>
              </a:lnSpc>
              <a:spcBef>
                <a:spcPts val="2133"/>
              </a:spcBef>
              <a:spcAft>
                <a:spcPts val="0"/>
              </a:spcAft>
              <a:buClr>
                <a:schemeClr val="dk2"/>
              </a:buClr>
              <a:buSzPts val="1400"/>
              <a:buChar char="●"/>
              <a:defRPr sz="1867" i="0" u="none" strike="noStrike" cap="none">
                <a:solidFill>
                  <a:schemeClr val="dk2"/>
                </a:solidFill>
              </a:defRPr>
            </a:lvl7pPr>
            <a:lvl8pPr marL="4876678" marR="0" lvl="7" indent="-423323" algn="l">
              <a:lnSpc>
                <a:spcPct val="115000"/>
              </a:lnSpc>
              <a:spcBef>
                <a:spcPts val="2133"/>
              </a:spcBef>
              <a:spcAft>
                <a:spcPts val="0"/>
              </a:spcAft>
              <a:buClr>
                <a:schemeClr val="dk2"/>
              </a:buClr>
              <a:buSzPts val="1400"/>
              <a:buChar char="○"/>
              <a:defRPr sz="1867" i="0" u="none" strike="noStrike" cap="none">
                <a:solidFill>
                  <a:schemeClr val="dk2"/>
                </a:solidFill>
              </a:defRPr>
            </a:lvl8pPr>
            <a:lvl9pPr marL="5486263" marR="0" lvl="8" indent="-423323" algn="l">
              <a:lnSpc>
                <a:spcPct val="115000"/>
              </a:lnSpc>
              <a:spcBef>
                <a:spcPts val="2133"/>
              </a:spcBef>
              <a:spcAft>
                <a:spcPts val="2133"/>
              </a:spcAft>
              <a:buClr>
                <a:schemeClr val="dk2"/>
              </a:buClr>
              <a:buSzPts val="1400"/>
              <a:buChar char="■"/>
              <a:defRPr sz="1867" i="0" u="none" strike="noStrike" cap="none">
                <a:solidFill>
                  <a:schemeClr val="dk2"/>
                </a:solidFill>
              </a:defRPr>
            </a:lvl9pPr>
          </a:lstStyle>
          <a:p>
            <a:endParaRPr/>
          </a:p>
        </p:txBody>
      </p:sp>
      <p:sp>
        <p:nvSpPr>
          <p:cNvPr id="64" name="Google Shape;64;p5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8814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7CD82F"/>
        </a:solidFill>
        <a:effectLst/>
      </p:bgPr>
    </p:bg>
    <p:spTree>
      <p:nvGrpSpPr>
        <p:cNvPr id="1" name="Shape 65"/>
        <p:cNvGrpSpPr/>
        <p:nvPr/>
      </p:nvGrpSpPr>
      <p:grpSpPr>
        <a:xfrm>
          <a:off x="0" y="0"/>
          <a:ext cx="0" cy="0"/>
          <a:chOff x="0" y="0"/>
          <a:chExt cx="0" cy="0"/>
        </a:xfrm>
      </p:grpSpPr>
      <p:sp>
        <p:nvSpPr>
          <p:cNvPr id="66" name="Google Shape;66;p57"/>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FFFFFF"/>
              </a:buClr>
              <a:buSzPts val="12000"/>
              <a:buFont typeface="Montserrat Alternates Black"/>
              <a:buNone/>
              <a:defRPr sz="16000" b="0" i="0" u="none" strike="noStrike" cap="none">
                <a:solidFill>
                  <a:srgbClr val="FFFFFF"/>
                </a:solidFill>
                <a:latin typeface="Montserrat Alternates Black"/>
                <a:ea typeface="Montserrat Alternates Black"/>
                <a:cs typeface="Montserrat Alternates Black"/>
                <a:sym typeface="Montserrat Alternates Black"/>
              </a:defRPr>
            </a:lvl1pPr>
            <a:lvl2pPr marR="0" lvl="1"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2pPr>
            <a:lvl3pPr marR="0" lvl="2"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3pPr>
            <a:lvl4pPr marR="0" lvl="3"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4pPr>
            <a:lvl5pPr marR="0" lvl="4"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5pPr>
            <a:lvl6pPr marR="0" lvl="5"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6pPr>
            <a:lvl7pPr marR="0" lvl="6"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7pPr>
            <a:lvl8pPr marR="0" lvl="7"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8pPr>
            <a:lvl9pPr marR="0" lvl="8" algn="ctr">
              <a:lnSpc>
                <a:spcPct val="100000"/>
              </a:lnSpc>
              <a:spcBef>
                <a:spcPts val="0"/>
              </a:spcBef>
              <a:spcAft>
                <a:spcPts val="0"/>
              </a:spcAft>
              <a:buClr>
                <a:srgbClr val="FFFFFF"/>
              </a:buClr>
              <a:buSzPts val="12000"/>
              <a:buFont typeface="Arial"/>
              <a:buNone/>
              <a:defRPr sz="16000" b="0" i="0" u="none" strike="noStrike" cap="none">
                <a:solidFill>
                  <a:srgbClr val="FFFFFF"/>
                </a:solidFill>
                <a:latin typeface="Arial"/>
                <a:ea typeface="Arial"/>
                <a:cs typeface="Arial"/>
                <a:sym typeface="Arial"/>
              </a:defRPr>
            </a:lvl9pPr>
          </a:lstStyle>
          <a:p>
            <a:r>
              <a:t>xx%</a:t>
            </a:r>
          </a:p>
        </p:txBody>
      </p:sp>
      <p:sp>
        <p:nvSpPr>
          <p:cNvPr id="67" name="Google Shape;67;p57"/>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marR="0" lvl="0" indent="-457189" algn="ctr">
              <a:lnSpc>
                <a:spcPct val="115000"/>
              </a:lnSpc>
              <a:spcBef>
                <a:spcPts val="0"/>
              </a:spcBef>
              <a:spcAft>
                <a:spcPts val="0"/>
              </a:spcAft>
              <a:buClr>
                <a:schemeClr val="dk2"/>
              </a:buClr>
              <a:buSzPts val="1800"/>
              <a:buFont typeface="Montserrat Light"/>
              <a:buChar char="●"/>
              <a:defRPr sz="2400" b="0" i="0" u="none" strike="noStrike" cap="none">
                <a:solidFill>
                  <a:schemeClr val="dk2"/>
                </a:solidFill>
                <a:latin typeface="Montserrat Light"/>
                <a:ea typeface="Montserrat Light"/>
                <a:cs typeface="Montserrat Light"/>
                <a:sym typeface="Montserrat Light"/>
              </a:defRPr>
            </a:lvl1pPr>
            <a:lvl2pPr marL="1219170" marR="0" lvl="1"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2pPr>
            <a:lvl3pPr marL="1828754" marR="0" lvl="2"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3pPr>
            <a:lvl4pPr marL="2438339" marR="0" lvl="3"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4pPr>
            <a:lvl5pPr marL="3047924" marR="0" lvl="4"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5pPr>
            <a:lvl6pPr marL="3657509" marR="0" lvl="5"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6pPr>
            <a:lvl7pPr marL="4267093" marR="0" lvl="6"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7pPr>
            <a:lvl8pPr marL="4876678" marR="0" lvl="7" indent="-423323" algn="ctr">
              <a:lnSpc>
                <a:spcPct val="115000"/>
              </a:lnSpc>
              <a:spcBef>
                <a:spcPts val="2133"/>
              </a:spcBef>
              <a:spcAft>
                <a:spcPts val="0"/>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8pPr>
            <a:lvl9pPr marL="5486263" marR="0" lvl="8" indent="-423323" algn="ctr">
              <a:lnSpc>
                <a:spcPct val="115000"/>
              </a:lnSpc>
              <a:spcBef>
                <a:spcPts val="2133"/>
              </a:spcBef>
              <a:spcAft>
                <a:spcPts val="2133"/>
              </a:spcAft>
              <a:buClr>
                <a:schemeClr val="dk2"/>
              </a:buClr>
              <a:buSzPts val="1400"/>
              <a:buFont typeface="Montserrat Light"/>
              <a:buChar char="■"/>
              <a:defRPr sz="1867" b="0" i="0" u="none" strike="noStrike" cap="none">
                <a:solidFill>
                  <a:schemeClr val="dk2"/>
                </a:solidFill>
                <a:latin typeface="Montserrat Light"/>
                <a:ea typeface="Montserrat Light"/>
                <a:cs typeface="Montserrat Light"/>
                <a:sym typeface="Montserrat Light"/>
              </a:defRPr>
            </a:lvl9pPr>
          </a:lstStyle>
          <a:p>
            <a:endParaRPr/>
          </a:p>
        </p:txBody>
      </p:sp>
      <p:sp>
        <p:nvSpPr>
          <p:cNvPr id="68" name="Google Shape;68;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2382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69"/>
        <p:cNvGrpSpPr/>
        <p:nvPr/>
      </p:nvGrpSpPr>
      <p:grpSpPr>
        <a:xfrm>
          <a:off x="0" y="0"/>
          <a:ext cx="0" cy="0"/>
          <a:chOff x="0" y="0"/>
          <a:chExt cx="0" cy="0"/>
        </a:xfrm>
      </p:grpSpPr>
      <p:sp>
        <p:nvSpPr>
          <p:cNvPr id="70" name="Google Shape;70;p58"/>
          <p:cNvSpPr/>
          <p:nvPr/>
        </p:nvSpPr>
        <p:spPr>
          <a:xfrm>
            <a:off x="0" y="-6400"/>
            <a:ext cx="3925200" cy="6870800"/>
          </a:xfrm>
          <a:prstGeom prst="rect">
            <a:avLst/>
          </a:prstGeom>
          <a:solidFill>
            <a:srgbClr val="393A4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 name="Google Shape;71;p58"/>
          <p:cNvSpPr txBox="1">
            <a:spLocks noGrp="1"/>
          </p:cNvSpPr>
          <p:nvPr>
            <p:ph type="ctrTitle"/>
          </p:nvPr>
        </p:nvSpPr>
        <p:spPr>
          <a:xfrm>
            <a:off x="213633" y="286000"/>
            <a:ext cx="3219200" cy="95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3200">
                <a:solidFill>
                  <a:srgbClr val="FFFFFF"/>
                </a:solidFill>
              </a:defRPr>
            </a:lvl1pPr>
            <a:lvl2pPr lvl="1" algn="l">
              <a:lnSpc>
                <a:spcPct val="100000"/>
              </a:lnSpc>
              <a:spcBef>
                <a:spcPts val="0"/>
              </a:spcBef>
              <a:spcAft>
                <a:spcPts val="0"/>
              </a:spcAft>
              <a:buClr>
                <a:srgbClr val="FFFFFF"/>
              </a:buClr>
              <a:buSzPts val="2400"/>
              <a:buNone/>
              <a:defRPr sz="3200">
                <a:solidFill>
                  <a:srgbClr val="FFFFFF"/>
                </a:solidFill>
              </a:defRPr>
            </a:lvl2pPr>
            <a:lvl3pPr lvl="2" algn="l">
              <a:lnSpc>
                <a:spcPct val="100000"/>
              </a:lnSpc>
              <a:spcBef>
                <a:spcPts val="0"/>
              </a:spcBef>
              <a:spcAft>
                <a:spcPts val="0"/>
              </a:spcAft>
              <a:buClr>
                <a:srgbClr val="FFFFFF"/>
              </a:buClr>
              <a:buSzPts val="2400"/>
              <a:buNone/>
              <a:defRPr sz="3200">
                <a:solidFill>
                  <a:srgbClr val="FFFFFF"/>
                </a:solidFill>
              </a:defRPr>
            </a:lvl3pPr>
            <a:lvl4pPr lvl="3" algn="l">
              <a:lnSpc>
                <a:spcPct val="100000"/>
              </a:lnSpc>
              <a:spcBef>
                <a:spcPts val="0"/>
              </a:spcBef>
              <a:spcAft>
                <a:spcPts val="0"/>
              </a:spcAft>
              <a:buClr>
                <a:srgbClr val="FFFFFF"/>
              </a:buClr>
              <a:buSzPts val="2400"/>
              <a:buNone/>
              <a:defRPr sz="3200">
                <a:solidFill>
                  <a:srgbClr val="FFFFFF"/>
                </a:solidFill>
              </a:defRPr>
            </a:lvl4pPr>
            <a:lvl5pPr lvl="4" algn="l">
              <a:lnSpc>
                <a:spcPct val="100000"/>
              </a:lnSpc>
              <a:spcBef>
                <a:spcPts val="0"/>
              </a:spcBef>
              <a:spcAft>
                <a:spcPts val="0"/>
              </a:spcAft>
              <a:buClr>
                <a:srgbClr val="FFFFFF"/>
              </a:buClr>
              <a:buSzPts val="2400"/>
              <a:buNone/>
              <a:defRPr sz="3200">
                <a:solidFill>
                  <a:srgbClr val="FFFFFF"/>
                </a:solidFill>
              </a:defRPr>
            </a:lvl5pPr>
            <a:lvl6pPr lvl="5" algn="l">
              <a:lnSpc>
                <a:spcPct val="100000"/>
              </a:lnSpc>
              <a:spcBef>
                <a:spcPts val="0"/>
              </a:spcBef>
              <a:spcAft>
                <a:spcPts val="0"/>
              </a:spcAft>
              <a:buClr>
                <a:srgbClr val="FFFFFF"/>
              </a:buClr>
              <a:buSzPts val="2400"/>
              <a:buNone/>
              <a:defRPr sz="3200">
                <a:solidFill>
                  <a:srgbClr val="FFFFFF"/>
                </a:solidFill>
              </a:defRPr>
            </a:lvl6pPr>
            <a:lvl7pPr lvl="6" algn="l">
              <a:lnSpc>
                <a:spcPct val="100000"/>
              </a:lnSpc>
              <a:spcBef>
                <a:spcPts val="0"/>
              </a:spcBef>
              <a:spcAft>
                <a:spcPts val="0"/>
              </a:spcAft>
              <a:buClr>
                <a:srgbClr val="FFFFFF"/>
              </a:buClr>
              <a:buSzPts val="2400"/>
              <a:buNone/>
              <a:defRPr sz="3200">
                <a:solidFill>
                  <a:srgbClr val="FFFFFF"/>
                </a:solidFill>
              </a:defRPr>
            </a:lvl7pPr>
            <a:lvl8pPr lvl="7" algn="l">
              <a:lnSpc>
                <a:spcPct val="100000"/>
              </a:lnSpc>
              <a:spcBef>
                <a:spcPts val="0"/>
              </a:spcBef>
              <a:spcAft>
                <a:spcPts val="0"/>
              </a:spcAft>
              <a:buClr>
                <a:srgbClr val="FFFFFF"/>
              </a:buClr>
              <a:buSzPts val="2400"/>
              <a:buNone/>
              <a:defRPr sz="3200">
                <a:solidFill>
                  <a:srgbClr val="FFFFFF"/>
                </a:solidFill>
              </a:defRPr>
            </a:lvl8pPr>
            <a:lvl9pPr lvl="8" algn="l">
              <a:lnSpc>
                <a:spcPct val="100000"/>
              </a:lnSpc>
              <a:spcBef>
                <a:spcPts val="0"/>
              </a:spcBef>
              <a:spcAft>
                <a:spcPts val="0"/>
              </a:spcAft>
              <a:buClr>
                <a:srgbClr val="FFFFFF"/>
              </a:buClr>
              <a:buSzPts val="2400"/>
              <a:buNone/>
              <a:defRPr sz="3200">
                <a:solidFill>
                  <a:srgbClr val="FFFFFF"/>
                </a:solidFill>
              </a:defRPr>
            </a:lvl9pPr>
          </a:lstStyle>
          <a:p>
            <a:endParaRPr/>
          </a:p>
        </p:txBody>
      </p:sp>
      <p:sp>
        <p:nvSpPr>
          <p:cNvPr id="72" name="Google Shape;72;p5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
        <p:nvSpPr>
          <p:cNvPr id="73" name="Google Shape;73;p58"/>
          <p:cNvSpPr txBox="1">
            <a:spLocks noGrp="1"/>
          </p:cNvSpPr>
          <p:nvPr>
            <p:ph type="body" idx="1"/>
          </p:nvPr>
        </p:nvSpPr>
        <p:spPr>
          <a:xfrm>
            <a:off x="213633" y="1660800"/>
            <a:ext cx="3446400" cy="4926800"/>
          </a:xfrm>
          <a:prstGeom prst="rect">
            <a:avLst/>
          </a:prstGeom>
          <a:noFill/>
          <a:ln>
            <a:noFill/>
          </a:ln>
        </p:spPr>
        <p:txBody>
          <a:bodyPr spcFirstLastPara="1" wrap="square" lIns="91425" tIns="91425" rIns="91425" bIns="91425" anchor="t" anchorCtr="0">
            <a:noAutofit/>
          </a:bodyPr>
          <a:lstStyle>
            <a:lvl1pPr marL="609585" marR="0" lvl="0" indent="-406390" algn="l">
              <a:lnSpc>
                <a:spcPct val="115000"/>
              </a:lnSpc>
              <a:spcBef>
                <a:spcPts val="0"/>
              </a:spcBef>
              <a:spcAft>
                <a:spcPts val="0"/>
              </a:spcAft>
              <a:buClr>
                <a:srgbClr val="F3F3F3"/>
              </a:buClr>
              <a:buSzPts val="1200"/>
              <a:buChar char="●"/>
              <a:defRPr sz="1600" i="0" u="none" strike="noStrike" cap="none">
                <a:solidFill>
                  <a:srgbClr val="F3F3F3"/>
                </a:solidFill>
              </a:defRPr>
            </a:lvl1pPr>
            <a:lvl2pPr marL="1219170" marR="0" lvl="1" indent="-406390" algn="l">
              <a:lnSpc>
                <a:spcPct val="115000"/>
              </a:lnSpc>
              <a:spcBef>
                <a:spcPts val="2133"/>
              </a:spcBef>
              <a:spcAft>
                <a:spcPts val="0"/>
              </a:spcAft>
              <a:buClr>
                <a:srgbClr val="F3F3F3"/>
              </a:buClr>
              <a:buSzPts val="1200"/>
              <a:buChar char="○"/>
              <a:defRPr sz="1600" i="0" u="none" strike="noStrike" cap="none">
                <a:solidFill>
                  <a:srgbClr val="F3F3F3"/>
                </a:solidFill>
              </a:defRPr>
            </a:lvl2pPr>
            <a:lvl3pPr marL="1828754" marR="0" lvl="2" indent="-406390" algn="l">
              <a:lnSpc>
                <a:spcPct val="115000"/>
              </a:lnSpc>
              <a:spcBef>
                <a:spcPts val="2133"/>
              </a:spcBef>
              <a:spcAft>
                <a:spcPts val="0"/>
              </a:spcAft>
              <a:buClr>
                <a:srgbClr val="F3F3F3"/>
              </a:buClr>
              <a:buSzPts val="1200"/>
              <a:buChar char="■"/>
              <a:defRPr sz="1600" i="0" u="none" strike="noStrike" cap="none">
                <a:solidFill>
                  <a:srgbClr val="F3F3F3"/>
                </a:solidFill>
              </a:defRPr>
            </a:lvl3pPr>
            <a:lvl4pPr marL="2438339" marR="0" lvl="3" indent="-406390" algn="l">
              <a:lnSpc>
                <a:spcPct val="115000"/>
              </a:lnSpc>
              <a:spcBef>
                <a:spcPts val="2133"/>
              </a:spcBef>
              <a:spcAft>
                <a:spcPts val="0"/>
              </a:spcAft>
              <a:buClr>
                <a:srgbClr val="F3F3F3"/>
              </a:buClr>
              <a:buSzPts val="1200"/>
              <a:buChar char="●"/>
              <a:defRPr sz="1600" i="0" u="none" strike="noStrike" cap="none">
                <a:solidFill>
                  <a:srgbClr val="F3F3F3"/>
                </a:solidFill>
              </a:defRPr>
            </a:lvl4pPr>
            <a:lvl5pPr marL="3047924" marR="0" lvl="4" indent="-406390" algn="l">
              <a:lnSpc>
                <a:spcPct val="115000"/>
              </a:lnSpc>
              <a:spcBef>
                <a:spcPts val="2133"/>
              </a:spcBef>
              <a:spcAft>
                <a:spcPts val="0"/>
              </a:spcAft>
              <a:buClr>
                <a:srgbClr val="F3F3F3"/>
              </a:buClr>
              <a:buSzPts val="1200"/>
              <a:buChar char="○"/>
              <a:defRPr sz="1600" i="0" u="none" strike="noStrike" cap="none">
                <a:solidFill>
                  <a:srgbClr val="F3F3F3"/>
                </a:solidFill>
              </a:defRPr>
            </a:lvl5pPr>
            <a:lvl6pPr marL="3657509" marR="0" lvl="5" indent="-406390" algn="l">
              <a:lnSpc>
                <a:spcPct val="115000"/>
              </a:lnSpc>
              <a:spcBef>
                <a:spcPts val="2133"/>
              </a:spcBef>
              <a:spcAft>
                <a:spcPts val="0"/>
              </a:spcAft>
              <a:buClr>
                <a:srgbClr val="F3F3F3"/>
              </a:buClr>
              <a:buSzPts val="1200"/>
              <a:buChar char="■"/>
              <a:defRPr sz="1600" i="0" u="none" strike="noStrike" cap="none">
                <a:solidFill>
                  <a:srgbClr val="F3F3F3"/>
                </a:solidFill>
              </a:defRPr>
            </a:lvl6pPr>
            <a:lvl7pPr marL="4267093" marR="0" lvl="6" indent="-406390" algn="l">
              <a:lnSpc>
                <a:spcPct val="115000"/>
              </a:lnSpc>
              <a:spcBef>
                <a:spcPts val="2133"/>
              </a:spcBef>
              <a:spcAft>
                <a:spcPts val="0"/>
              </a:spcAft>
              <a:buClr>
                <a:srgbClr val="F3F3F3"/>
              </a:buClr>
              <a:buSzPts val="1200"/>
              <a:buChar char="●"/>
              <a:defRPr sz="1600" i="0" u="none" strike="noStrike" cap="none">
                <a:solidFill>
                  <a:srgbClr val="F3F3F3"/>
                </a:solidFill>
              </a:defRPr>
            </a:lvl7pPr>
            <a:lvl8pPr marL="4876678" marR="0" lvl="7" indent="-406390" algn="l">
              <a:lnSpc>
                <a:spcPct val="115000"/>
              </a:lnSpc>
              <a:spcBef>
                <a:spcPts val="2133"/>
              </a:spcBef>
              <a:spcAft>
                <a:spcPts val="0"/>
              </a:spcAft>
              <a:buClr>
                <a:srgbClr val="F3F3F3"/>
              </a:buClr>
              <a:buSzPts val="1200"/>
              <a:buChar char="○"/>
              <a:defRPr sz="1600" i="0" u="none" strike="noStrike" cap="none">
                <a:solidFill>
                  <a:srgbClr val="F3F3F3"/>
                </a:solidFill>
              </a:defRPr>
            </a:lvl8pPr>
            <a:lvl9pPr marL="5486263" marR="0" lvl="8" indent="-406390" algn="l">
              <a:lnSpc>
                <a:spcPct val="115000"/>
              </a:lnSpc>
              <a:spcBef>
                <a:spcPts val="2133"/>
              </a:spcBef>
              <a:spcAft>
                <a:spcPts val="2133"/>
              </a:spcAft>
              <a:buClr>
                <a:srgbClr val="F3F3F3"/>
              </a:buClr>
              <a:buSzPts val="1200"/>
              <a:buChar char="■"/>
              <a:defRPr sz="1600" i="0" u="none" strike="noStrike" cap="none">
                <a:solidFill>
                  <a:srgbClr val="F3F3F3"/>
                </a:solidFill>
              </a:defRPr>
            </a:lvl9pPr>
          </a:lstStyle>
          <a:p>
            <a:endParaRPr/>
          </a:p>
        </p:txBody>
      </p:sp>
    </p:spTree>
    <p:extLst>
      <p:ext uri="{BB962C8B-B14F-4D97-AF65-F5344CB8AC3E}">
        <p14:creationId xmlns:p14="http://schemas.microsoft.com/office/powerpoint/2010/main" val="189177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4">
  <p:cSld name="Diseño personalizado 4">
    <p:spTree>
      <p:nvGrpSpPr>
        <p:cNvPr id="1" name="Shape 74"/>
        <p:cNvGrpSpPr/>
        <p:nvPr/>
      </p:nvGrpSpPr>
      <p:grpSpPr>
        <a:xfrm>
          <a:off x="0" y="0"/>
          <a:ext cx="0" cy="0"/>
          <a:chOff x="0" y="0"/>
          <a:chExt cx="0" cy="0"/>
        </a:xfrm>
      </p:grpSpPr>
      <p:sp>
        <p:nvSpPr>
          <p:cNvPr id="75" name="Google Shape;75;p59"/>
          <p:cNvSpPr/>
          <p:nvPr/>
        </p:nvSpPr>
        <p:spPr>
          <a:xfrm>
            <a:off x="0" y="-6400"/>
            <a:ext cx="3925200" cy="6870800"/>
          </a:xfrm>
          <a:prstGeom prst="rect">
            <a:avLst/>
          </a:prstGeom>
          <a:solidFill>
            <a:srgbClr val="393A4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59"/>
          <p:cNvSpPr txBox="1"/>
          <p:nvPr/>
        </p:nvSpPr>
        <p:spPr>
          <a:xfrm>
            <a:off x="213633" y="286000"/>
            <a:ext cx="3219200" cy="9580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s-ES" sz="3200" b="1" i="0" u="none" strike="noStrike" cap="none">
                <a:solidFill>
                  <a:srgbClr val="FFFFFF"/>
                </a:solidFill>
                <a:latin typeface="Montserrat"/>
                <a:ea typeface="Montserrat"/>
                <a:cs typeface="Montserrat"/>
                <a:sym typeface="Montserrat"/>
              </a:rPr>
              <a:t>Equipo Twig</a:t>
            </a:r>
            <a:r>
              <a:rPr lang="es-ES" sz="3200" b="1" i="0" u="none" strike="noStrike" cap="none">
                <a:solidFill>
                  <a:srgbClr val="7CD82F"/>
                </a:solidFill>
                <a:latin typeface="Montserrat"/>
                <a:ea typeface="Montserrat"/>
                <a:cs typeface="Montserrat"/>
                <a:sym typeface="Montserrat"/>
              </a:rPr>
              <a:t>.</a:t>
            </a:r>
            <a:endParaRPr sz="3200" b="1" i="0" u="none" strike="noStrike" cap="none">
              <a:solidFill>
                <a:srgbClr val="7CD82F"/>
              </a:solidFill>
              <a:latin typeface="Montserrat"/>
              <a:ea typeface="Montserrat"/>
              <a:cs typeface="Montserrat"/>
              <a:sym typeface="Montserrat"/>
            </a:endParaRPr>
          </a:p>
        </p:txBody>
      </p:sp>
      <p:sp>
        <p:nvSpPr>
          <p:cNvPr id="77" name="Google Shape;77;p59"/>
          <p:cNvSpPr txBox="1"/>
          <p:nvPr/>
        </p:nvSpPr>
        <p:spPr>
          <a:xfrm>
            <a:off x="213633" y="1660800"/>
            <a:ext cx="3446400" cy="49268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ES" sz="1600" b="0" i="0" u="none" strike="noStrike" cap="none">
                <a:solidFill>
                  <a:srgbClr val="F3F3F3"/>
                </a:solidFill>
                <a:latin typeface="Montserrat"/>
                <a:ea typeface="Montserrat"/>
                <a:cs typeface="Montserrat"/>
                <a:sym typeface="Montserrat"/>
              </a:rPr>
              <a:t>Todo esto será posible gracias al equipo de </a:t>
            </a:r>
            <a:r>
              <a:rPr lang="es-ES" sz="1600" b="1" i="0" u="none" strike="noStrike" cap="none">
                <a:solidFill>
                  <a:srgbClr val="7CD82F"/>
                </a:solidFill>
                <a:latin typeface="Montserrat"/>
                <a:ea typeface="Montserrat"/>
                <a:cs typeface="Montserrat"/>
                <a:sym typeface="Montserrat"/>
              </a:rPr>
              <a:t>Twig </a:t>
            </a:r>
            <a:r>
              <a:rPr lang="es-ES" sz="1600" b="0" i="0" u="none" strike="noStrike" cap="none">
                <a:solidFill>
                  <a:srgbClr val="F3F3F3"/>
                </a:solidFill>
                <a:latin typeface="Montserrat"/>
                <a:ea typeface="Montserrat"/>
                <a:cs typeface="Montserrat"/>
                <a:sym typeface="Montserrat"/>
              </a:rPr>
              <a:t>y Grupo Speakers México LATAM.</a:t>
            </a:r>
            <a:endParaRPr sz="1600" b="0" i="0" u="none" strike="noStrike" cap="none">
              <a:solidFill>
                <a:srgbClr val="F3F3F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endParaRPr sz="1600" b="0" i="0" u="none" strike="noStrike" cap="none">
              <a:solidFill>
                <a:srgbClr val="F3F3F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r>
              <a:rPr lang="es-ES" sz="1600" b="0" i="0" u="none" strike="noStrike" cap="none">
                <a:solidFill>
                  <a:srgbClr val="F3F3F3"/>
                </a:solidFill>
                <a:latin typeface="Montserrat"/>
                <a:ea typeface="Montserrat"/>
                <a:cs typeface="Montserrat"/>
                <a:sym typeface="Montserrat"/>
              </a:rPr>
              <a:t>Apoyados por nuestros pedagogos, animadores, productores de video, programadores, diseñadores y administradores, podremos llevar a cabo este proyecto.  </a:t>
            </a:r>
            <a:endParaRPr sz="1600" b="0" i="0" u="none" strike="noStrike" cap="none">
              <a:solidFill>
                <a:srgbClr val="7CD82F"/>
              </a:solidFill>
              <a:latin typeface="Montserrat"/>
              <a:ea typeface="Montserrat"/>
              <a:cs typeface="Montserrat"/>
              <a:sym typeface="Montserrat"/>
            </a:endParaRPr>
          </a:p>
        </p:txBody>
      </p:sp>
      <p:pic>
        <p:nvPicPr>
          <p:cNvPr id="78" name="Google Shape;78;p59"/>
          <p:cNvPicPr preferRelativeResize="0"/>
          <p:nvPr/>
        </p:nvPicPr>
        <p:blipFill rotWithShape="1">
          <a:blip r:embed="rId2">
            <a:alphaModFix/>
          </a:blip>
          <a:srcRect l="2735" r="8396"/>
          <a:stretch/>
        </p:blipFill>
        <p:spPr>
          <a:xfrm>
            <a:off x="3736233" y="251100"/>
            <a:ext cx="8354168" cy="6279433"/>
          </a:xfrm>
          <a:prstGeom prst="rect">
            <a:avLst/>
          </a:prstGeom>
          <a:noFill/>
          <a:ln>
            <a:noFill/>
          </a:ln>
        </p:spPr>
      </p:pic>
      <p:sp>
        <p:nvSpPr>
          <p:cNvPr id="79" name="Google Shape;79;p59"/>
          <p:cNvSpPr/>
          <p:nvPr/>
        </p:nvSpPr>
        <p:spPr>
          <a:xfrm>
            <a:off x="11241533" y="111100"/>
            <a:ext cx="749600" cy="703600"/>
          </a:xfrm>
          <a:prstGeom prst="rect">
            <a:avLst/>
          </a:prstGeom>
          <a:solidFill>
            <a:srgbClr val="7CD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59"/>
          <p:cNvSpPr/>
          <p:nvPr/>
        </p:nvSpPr>
        <p:spPr>
          <a:xfrm>
            <a:off x="3456833" y="5830167"/>
            <a:ext cx="539600" cy="550800"/>
          </a:xfrm>
          <a:prstGeom prst="rect">
            <a:avLst/>
          </a:prstGeom>
          <a:solidFill>
            <a:srgbClr val="7CD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59"/>
          <p:cNvSpPr/>
          <p:nvPr/>
        </p:nvSpPr>
        <p:spPr>
          <a:xfrm>
            <a:off x="4173500" y="6380967"/>
            <a:ext cx="318400" cy="325200"/>
          </a:xfrm>
          <a:prstGeom prst="rect">
            <a:avLst/>
          </a:prstGeom>
          <a:solidFill>
            <a:srgbClr val="7CD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541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2">
  <p:cSld name="Diseño personalizado 2">
    <p:bg>
      <p:bgPr>
        <a:solidFill>
          <a:srgbClr val="393A43"/>
        </a:solidFill>
        <a:effectLst/>
      </p:bgPr>
    </p:bg>
    <p:spTree>
      <p:nvGrpSpPr>
        <p:cNvPr id="1" name="Shape 82"/>
        <p:cNvGrpSpPr/>
        <p:nvPr/>
      </p:nvGrpSpPr>
      <p:grpSpPr>
        <a:xfrm>
          <a:off x="0" y="0"/>
          <a:ext cx="0" cy="0"/>
          <a:chOff x="0" y="0"/>
          <a:chExt cx="0" cy="0"/>
        </a:xfrm>
      </p:grpSpPr>
      <p:sp>
        <p:nvSpPr>
          <p:cNvPr id="83" name="Google Shape;83;p60"/>
          <p:cNvSpPr txBox="1"/>
          <p:nvPr/>
        </p:nvSpPr>
        <p:spPr>
          <a:xfrm>
            <a:off x="415600" y="2828567"/>
            <a:ext cx="11360800" cy="763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3733" b="1" i="0" u="none" strike="noStrike" cap="none">
                <a:solidFill>
                  <a:srgbClr val="FFFFFF"/>
                </a:solidFill>
                <a:latin typeface="Montserrat Alternates"/>
                <a:ea typeface="Montserrat Alternates"/>
                <a:cs typeface="Montserrat Alternates"/>
                <a:sym typeface="Montserrat Alternates"/>
              </a:rPr>
              <a:t>Be our partner, let’s grow together   </a:t>
            </a:r>
            <a:r>
              <a:rPr lang="es-ES" sz="3733" b="1" i="0" u="none" strike="noStrike" cap="none">
                <a:solidFill>
                  <a:srgbClr val="7CD82F"/>
                </a:solidFill>
                <a:latin typeface="Montserrat Alternates"/>
                <a:ea typeface="Montserrat Alternates"/>
                <a:cs typeface="Montserrat Alternates"/>
                <a:sym typeface="Montserrat Alternates"/>
              </a:rPr>
              <a:t>.</a:t>
            </a:r>
            <a:endParaRPr sz="3733" b="1" i="0" u="none" strike="noStrike" cap="none">
              <a:solidFill>
                <a:srgbClr val="7CD82F"/>
              </a:solidFill>
              <a:latin typeface="Montserrat Alternates"/>
              <a:ea typeface="Montserrat Alternates"/>
              <a:cs typeface="Montserrat Alternates"/>
              <a:sym typeface="Montserrat Alternates"/>
            </a:endParaRPr>
          </a:p>
        </p:txBody>
      </p:sp>
      <p:pic>
        <p:nvPicPr>
          <p:cNvPr id="84" name="Google Shape;84;p60"/>
          <p:cNvPicPr preferRelativeResize="0"/>
          <p:nvPr/>
        </p:nvPicPr>
        <p:blipFill rotWithShape="1">
          <a:blip r:embed="rId2">
            <a:alphaModFix/>
          </a:blip>
          <a:srcRect/>
          <a:stretch/>
        </p:blipFill>
        <p:spPr>
          <a:xfrm>
            <a:off x="10065768" y="2256700"/>
            <a:ext cx="693433" cy="1182933"/>
          </a:xfrm>
          <a:prstGeom prst="rect">
            <a:avLst/>
          </a:prstGeom>
          <a:noFill/>
          <a:ln>
            <a:noFill/>
          </a:ln>
        </p:spPr>
      </p:pic>
    </p:spTree>
    <p:extLst>
      <p:ext uri="{BB962C8B-B14F-4D97-AF65-F5344CB8AC3E}">
        <p14:creationId xmlns:p14="http://schemas.microsoft.com/office/powerpoint/2010/main" val="1987979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1">
  <p:cSld name="Diseño personalizado 1">
    <p:bg>
      <p:bgPr>
        <a:solidFill>
          <a:srgbClr val="393A43"/>
        </a:solidFill>
        <a:effectLst/>
      </p:bgPr>
    </p:bg>
    <p:spTree>
      <p:nvGrpSpPr>
        <p:cNvPr id="1" name="Shape 85"/>
        <p:cNvGrpSpPr/>
        <p:nvPr/>
      </p:nvGrpSpPr>
      <p:grpSpPr>
        <a:xfrm>
          <a:off x="0" y="0"/>
          <a:ext cx="0" cy="0"/>
          <a:chOff x="0" y="0"/>
          <a:chExt cx="0" cy="0"/>
        </a:xfrm>
      </p:grpSpPr>
      <p:pic>
        <p:nvPicPr>
          <p:cNvPr id="86" name="Google Shape;86;p61"/>
          <p:cNvPicPr preferRelativeResize="0"/>
          <p:nvPr/>
        </p:nvPicPr>
        <p:blipFill rotWithShape="1">
          <a:blip r:embed="rId2">
            <a:alphaModFix/>
          </a:blip>
          <a:srcRect/>
          <a:stretch/>
        </p:blipFill>
        <p:spPr>
          <a:xfrm>
            <a:off x="4541934" y="703470"/>
            <a:ext cx="3108133" cy="1568367"/>
          </a:xfrm>
          <a:prstGeom prst="rect">
            <a:avLst/>
          </a:prstGeom>
          <a:noFill/>
          <a:ln>
            <a:noFill/>
          </a:ln>
        </p:spPr>
      </p:pic>
      <p:sp>
        <p:nvSpPr>
          <p:cNvPr id="87" name="Google Shape;87;p61"/>
          <p:cNvSpPr txBox="1"/>
          <p:nvPr/>
        </p:nvSpPr>
        <p:spPr>
          <a:xfrm>
            <a:off x="3251400" y="2271833"/>
            <a:ext cx="5689200" cy="1342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400" b="0" i="0" u="none" strike="noStrike" cap="none">
                <a:solidFill>
                  <a:srgbClr val="FFFFFF"/>
                </a:solidFill>
                <a:latin typeface="Montserrat Alternates"/>
                <a:ea typeface="Montserrat Alternates"/>
                <a:cs typeface="Montserrat Alternates"/>
                <a:sym typeface="Montserrat Alternates"/>
              </a:rPr>
              <a:t>Observe  </a:t>
            </a:r>
            <a:r>
              <a:rPr lang="es-ES" sz="1333" b="0" i="0" u="none" strike="noStrike" cap="none">
                <a:solidFill>
                  <a:srgbClr val="7CD82F"/>
                </a:solidFill>
                <a:latin typeface="Arial"/>
                <a:ea typeface="Arial"/>
                <a:cs typeface="Arial"/>
                <a:sym typeface="Arial"/>
              </a:rPr>
              <a:t>      </a:t>
            </a:r>
            <a:r>
              <a:rPr lang="es-ES" sz="2400" b="0" i="0" u="none" strike="noStrike" cap="none">
                <a:solidFill>
                  <a:srgbClr val="FFFFFF"/>
                </a:solidFill>
                <a:latin typeface="Montserrat Alternates"/>
                <a:ea typeface="Montserrat Alternates"/>
                <a:cs typeface="Montserrat Alternates"/>
                <a:sym typeface="Montserrat Alternates"/>
              </a:rPr>
              <a:t>Realize    </a:t>
            </a:r>
            <a:r>
              <a:rPr lang="es-ES" sz="2400" b="0" i="0" u="none" strike="noStrike" cap="none">
                <a:solidFill>
                  <a:srgbClr val="7CD82F"/>
                </a:solidFill>
                <a:latin typeface="Montserrat Alternates"/>
                <a:ea typeface="Montserrat Alternates"/>
                <a:cs typeface="Montserrat Alternates"/>
                <a:sym typeface="Montserrat Alternates"/>
              </a:rPr>
              <a:t> </a:t>
            </a:r>
            <a:r>
              <a:rPr lang="es-ES" sz="2400" b="0" i="0" u="none" strike="noStrike" cap="none">
                <a:solidFill>
                  <a:srgbClr val="FFFFFF"/>
                </a:solidFill>
                <a:latin typeface="Montserrat Alternates"/>
                <a:ea typeface="Montserrat Alternates"/>
                <a:cs typeface="Montserrat Alternates"/>
                <a:sym typeface="Montserrat Alternates"/>
              </a:rPr>
              <a:t>Appreciate</a:t>
            </a:r>
            <a:endParaRPr sz="2400" b="0" i="0" u="none" strike="noStrike" cap="none">
              <a:solidFill>
                <a:srgbClr val="7CD82F"/>
              </a:solidFill>
              <a:latin typeface="Montserrat Alternates"/>
              <a:ea typeface="Montserrat Alternates"/>
              <a:cs typeface="Montserrat Alternates"/>
              <a:sym typeface="Montserrat Alternates"/>
            </a:endParaRPr>
          </a:p>
        </p:txBody>
      </p:sp>
      <p:sp>
        <p:nvSpPr>
          <p:cNvPr id="88" name="Google Shape;88;p61"/>
          <p:cNvSpPr/>
          <p:nvPr/>
        </p:nvSpPr>
        <p:spPr>
          <a:xfrm>
            <a:off x="5049367" y="2535433"/>
            <a:ext cx="102800" cy="102800"/>
          </a:xfrm>
          <a:prstGeom prst="ellipse">
            <a:avLst/>
          </a:prstGeom>
          <a:solidFill>
            <a:srgbClr val="7CD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61"/>
          <p:cNvSpPr/>
          <p:nvPr/>
        </p:nvSpPr>
        <p:spPr>
          <a:xfrm>
            <a:off x="6573367" y="2535433"/>
            <a:ext cx="102800" cy="102800"/>
          </a:xfrm>
          <a:prstGeom prst="ellipse">
            <a:avLst/>
          </a:prstGeom>
          <a:solidFill>
            <a:srgbClr val="7CD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 name="Google Shape;90;p61"/>
          <p:cNvSpPr txBox="1"/>
          <p:nvPr/>
        </p:nvSpPr>
        <p:spPr>
          <a:xfrm>
            <a:off x="594767" y="3996567"/>
            <a:ext cx="5371600" cy="1280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400" b="0" i="0" u="none" strike="noStrike" cap="none">
                <a:solidFill>
                  <a:srgbClr val="FFFFFF"/>
                </a:solidFill>
                <a:latin typeface="Proxima Nova"/>
                <a:ea typeface="Proxima Nova"/>
                <a:cs typeface="Proxima Nova"/>
                <a:sym typeface="Proxima Nova"/>
              </a:rPr>
              <a:t>José Ramón Murillo Portilla</a:t>
            </a:r>
            <a:r>
              <a:rPr lang="es-ES" sz="1867" b="0" i="0" u="none" strike="noStrike" cap="none">
                <a:solidFill>
                  <a:srgbClr val="FFFFFF"/>
                </a:solidFill>
                <a:latin typeface="Proxima Nova"/>
                <a:ea typeface="Proxima Nova"/>
                <a:cs typeface="Proxima Nova"/>
                <a:sym typeface="Proxima Nova"/>
              </a:rPr>
              <a:t> </a:t>
            </a:r>
            <a:endParaRPr sz="1867"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es-ES" sz="1867" b="0" i="0" u="none" strike="noStrike" cap="none">
                <a:solidFill>
                  <a:srgbClr val="FFFFFF"/>
                </a:solidFill>
                <a:latin typeface="Proxima Nova"/>
                <a:ea typeface="Proxima Nova"/>
                <a:cs typeface="Proxima Nova"/>
                <a:sym typeface="Proxima Nova"/>
              </a:rPr>
              <a:t>55 36 50 67 59</a:t>
            </a:r>
            <a:endParaRPr sz="1867"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es-ES" sz="1867" b="0" i="0" u="sng" strike="noStrike" cap="none">
                <a:solidFill>
                  <a:srgbClr val="FFFFFF"/>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joseramon@twig.mx</a:t>
            </a:r>
            <a:r>
              <a:rPr lang="es-ES" sz="1867" b="0" i="0" u="none" strike="noStrike" cap="none">
                <a:solidFill>
                  <a:srgbClr val="FFFFFF"/>
                </a:solidFill>
                <a:latin typeface="Proxima Nova"/>
                <a:ea typeface="Proxima Nova"/>
                <a:cs typeface="Proxima Nova"/>
                <a:sym typeface="Proxima Nova"/>
              </a:rPr>
              <a:t> </a:t>
            </a:r>
            <a:endParaRPr sz="1867"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Proxima Nova"/>
              <a:ea typeface="Proxima Nova"/>
              <a:cs typeface="Proxima Nova"/>
              <a:sym typeface="Proxima Nova"/>
            </a:endParaRPr>
          </a:p>
        </p:txBody>
      </p:sp>
      <p:sp>
        <p:nvSpPr>
          <p:cNvPr id="91" name="Google Shape;91;p61"/>
          <p:cNvSpPr txBox="1"/>
          <p:nvPr/>
        </p:nvSpPr>
        <p:spPr>
          <a:xfrm>
            <a:off x="6268567" y="3999860"/>
            <a:ext cx="5371600" cy="1280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400" b="0" i="0" u="none" strike="noStrike" cap="none">
                <a:solidFill>
                  <a:srgbClr val="FFFFFF"/>
                </a:solidFill>
                <a:latin typeface="Proxima Nova"/>
                <a:ea typeface="Proxima Nova"/>
                <a:cs typeface="Proxima Nova"/>
                <a:sym typeface="Proxima Nova"/>
              </a:rPr>
              <a:t>Fernanda de la Parra Salmón</a:t>
            </a:r>
            <a:endParaRPr sz="2400"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es-ES" sz="1867" b="0" i="0" u="none" strike="noStrike" cap="none">
                <a:solidFill>
                  <a:srgbClr val="FFFFFF"/>
                </a:solidFill>
                <a:latin typeface="Proxima Nova"/>
                <a:ea typeface="Proxima Nova"/>
                <a:cs typeface="Proxima Nova"/>
                <a:sym typeface="Proxima Nova"/>
              </a:rPr>
              <a:t>55 11 44 54 14</a:t>
            </a:r>
            <a:endParaRPr sz="1867"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es-ES" sz="1867" b="0" i="0" u="sng" strike="noStrike" cap="none">
                <a:solidFill>
                  <a:srgbClr val="FFFFFF"/>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fernanda@twig.mx</a:t>
            </a:r>
            <a:r>
              <a:rPr lang="es-ES" sz="1867" b="0" i="0" u="none" strike="noStrike" cap="none">
                <a:solidFill>
                  <a:srgbClr val="FFFFFF"/>
                </a:solidFill>
                <a:latin typeface="Proxima Nova"/>
                <a:ea typeface="Proxima Nova"/>
                <a:cs typeface="Proxima Nova"/>
                <a:sym typeface="Proxima Nova"/>
              </a:rPr>
              <a:t> </a:t>
            </a:r>
            <a:endParaRPr sz="1867"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Proxima Nova"/>
              <a:ea typeface="Proxima Nova"/>
              <a:cs typeface="Proxima Nova"/>
              <a:sym typeface="Proxima Nova"/>
            </a:endParaRPr>
          </a:p>
        </p:txBody>
      </p:sp>
      <p:sp>
        <p:nvSpPr>
          <p:cNvPr id="92" name="Google Shape;92;p61"/>
          <p:cNvSpPr txBox="1"/>
          <p:nvPr/>
        </p:nvSpPr>
        <p:spPr>
          <a:xfrm>
            <a:off x="4584567" y="2901833"/>
            <a:ext cx="3407600" cy="454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400" b="1" i="0" u="none" strike="noStrike" cap="none">
                <a:solidFill>
                  <a:srgbClr val="FFFFFF"/>
                </a:solidFill>
                <a:latin typeface="Montserrat"/>
                <a:ea typeface="Montserrat"/>
                <a:cs typeface="Montserrat"/>
                <a:sym typeface="Montserrat"/>
              </a:rPr>
              <a:t>twig.mx</a:t>
            </a:r>
            <a:endParaRPr sz="2400" b="1" i="0" u="none" strike="noStrike" cap="none">
              <a:solidFill>
                <a:srgbClr val="FFFFFF"/>
              </a:solidFill>
              <a:latin typeface="Montserrat"/>
              <a:ea typeface="Montserrat"/>
              <a:cs typeface="Montserrat"/>
              <a:sym typeface="Montserrat"/>
            </a:endParaRPr>
          </a:p>
        </p:txBody>
      </p:sp>
      <p:pic>
        <p:nvPicPr>
          <p:cNvPr id="93" name="Google Shape;93;p61"/>
          <p:cNvPicPr preferRelativeResize="0"/>
          <p:nvPr/>
        </p:nvPicPr>
        <p:blipFill rotWithShape="1">
          <a:blip r:embed="rId5">
            <a:alphaModFix/>
          </a:blip>
          <a:srcRect/>
          <a:stretch/>
        </p:blipFill>
        <p:spPr>
          <a:xfrm>
            <a:off x="17167" y="5502433"/>
            <a:ext cx="2425000" cy="1455000"/>
          </a:xfrm>
          <a:prstGeom prst="rect">
            <a:avLst/>
          </a:prstGeom>
          <a:noFill/>
          <a:ln>
            <a:noFill/>
          </a:ln>
        </p:spPr>
      </p:pic>
    </p:spTree>
    <p:extLst>
      <p:ext uri="{BB962C8B-B14F-4D97-AF65-F5344CB8AC3E}">
        <p14:creationId xmlns:p14="http://schemas.microsoft.com/office/powerpoint/2010/main" val="231086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393A43"/>
        </a:solidFill>
        <a:effectLst/>
      </p:bgPr>
    </p:bg>
    <p:spTree>
      <p:nvGrpSpPr>
        <p:cNvPr id="1" name="Shape 11"/>
        <p:cNvGrpSpPr/>
        <p:nvPr/>
      </p:nvGrpSpPr>
      <p:grpSpPr>
        <a:xfrm>
          <a:off x="0" y="0"/>
          <a:ext cx="0" cy="0"/>
          <a:chOff x="0" y="0"/>
          <a:chExt cx="0" cy="0"/>
        </a:xfrm>
      </p:grpSpPr>
      <p:sp>
        <p:nvSpPr>
          <p:cNvPr id="12" name="Google Shape;12;p4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800"/>
              <a:buFont typeface="Montserrat Alternates"/>
              <a:buNone/>
              <a:defRPr sz="3733" b="1" i="0" u="none" strike="noStrike" cap="none">
                <a:solidFill>
                  <a:srgbClr val="FFFFFF"/>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chemeClr val="dk1"/>
              </a:buClr>
              <a:buSzPts val="2800"/>
              <a:buFont typeface="Montserrat Alternates"/>
              <a:buNone/>
              <a:defRPr sz="3733" b="1" i="0" u="none" strike="noStrike" cap="none">
                <a:solidFill>
                  <a:schemeClr val="dk1"/>
                </a:solidFill>
                <a:latin typeface="Montserrat Alternates"/>
                <a:ea typeface="Montserrat Alternates"/>
                <a:cs typeface="Montserrat Alternates"/>
                <a:sym typeface="Montserrat Alternates"/>
              </a:defRPr>
            </a:lvl9pPr>
          </a:lstStyle>
          <a:p>
            <a:endParaRPr/>
          </a:p>
        </p:txBody>
      </p:sp>
      <p:sp>
        <p:nvSpPr>
          <p:cNvPr id="13" name="Google Shape;13;p4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marR="0" lvl="0" indent="-457189" algn="l">
              <a:lnSpc>
                <a:spcPct val="115000"/>
              </a:lnSpc>
              <a:spcBef>
                <a:spcPts val="0"/>
              </a:spcBef>
              <a:spcAft>
                <a:spcPts val="0"/>
              </a:spcAft>
              <a:buClr>
                <a:srgbClr val="D9D9D9"/>
              </a:buClr>
              <a:buSzPts val="1800"/>
              <a:buChar char="●"/>
              <a:defRPr sz="2400" i="0" u="none" strike="noStrike" cap="none">
                <a:solidFill>
                  <a:srgbClr val="D9D9D9"/>
                </a:solidFill>
              </a:defRPr>
            </a:lvl1pPr>
            <a:lvl2pPr marL="1219170" marR="0" lvl="1" indent="-423323" algn="l">
              <a:lnSpc>
                <a:spcPct val="115000"/>
              </a:lnSpc>
              <a:spcBef>
                <a:spcPts val="2133"/>
              </a:spcBef>
              <a:spcAft>
                <a:spcPts val="0"/>
              </a:spcAft>
              <a:buClr>
                <a:srgbClr val="D9D9D9"/>
              </a:buClr>
              <a:buSzPts val="1400"/>
              <a:buChar char="○"/>
              <a:defRPr sz="1867" i="0" u="none" strike="noStrike" cap="none">
                <a:solidFill>
                  <a:srgbClr val="D9D9D9"/>
                </a:solidFill>
              </a:defRPr>
            </a:lvl2pPr>
            <a:lvl3pPr marL="1828754" marR="0" lvl="2" indent="-423323" algn="l">
              <a:lnSpc>
                <a:spcPct val="115000"/>
              </a:lnSpc>
              <a:spcBef>
                <a:spcPts val="2133"/>
              </a:spcBef>
              <a:spcAft>
                <a:spcPts val="0"/>
              </a:spcAft>
              <a:buClr>
                <a:srgbClr val="D9D9D9"/>
              </a:buClr>
              <a:buSzPts val="1400"/>
              <a:buChar char="■"/>
              <a:defRPr sz="1867" i="0" u="none" strike="noStrike" cap="none">
                <a:solidFill>
                  <a:srgbClr val="D9D9D9"/>
                </a:solidFill>
              </a:defRPr>
            </a:lvl3pPr>
            <a:lvl4pPr marL="2438339" marR="0" lvl="3" indent="-423323" algn="l">
              <a:lnSpc>
                <a:spcPct val="115000"/>
              </a:lnSpc>
              <a:spcBef>
                <a:spcPts val="2133"/>
              </a:spcBef>
              <a:spcAft>
                <a:spcPts val="0"/>
              </a:spcAft>
              <a:buClr>
                <a:srgbClr val="D9D9D9"/>
              </a:buClr>
              <a:buSzPts val="1400"/>
              <a:buChar char="●"/>
              <a:defRPr sz="1867" i="0" u="none" strike="noStrike" cap="none">
                <a:solidFill>
                  <a:srgbClr val="D9D9D9"/>
                </a:solidFill>
              </a:defRPr>
            </a:lvl4pPr>
            <a:lvl5pPr marL="3047924" marR="0" lvl="4" indent="-423323" algn="l">
              <a:lnSpc>
                <a:spcPct val="115000"/>
              </a:lnSpc>
              <a:spcBef>
                <a:spcPts val="2133"/>
              </a:spcBef>
              <a:spcAft>
                <a:spcPts val="0"/>
              </a:spcAft>
              <a:buClr>
                <a:srgbClr val="D9D9D9"/>
              </a:buClr>
              <a:buSzPts val="1400"/>
              <a:buChar char="○"/>
              <a:defRPr sz="1867" i="0" u="none" strike="noStrike" cap="none">
                <a:solidFill>
                  <a:srgbClr val="D9D9D9"/>
                </a:solidFill>
              </a:defRPr>
            </a:lvl5pPr>
            <a:lvl6pPr marL="3657509" marR="0" lvl="5" indent="-423323" algn="l">
              <a:lnSpc>
                <a:spcPct val="115000"/>
              </a:lnSpc>
              <a:spcBef>
                <a:spcPts val="2133"/>
              </a:spcBef>
              <a:spcAft>
                <a:spcPts val="0"/>
              </a:spcAft>
              <a:buClr>
                <a:srgbClr val="D9D9D9"/>
              </a:buClr>
              <a:buSzPts val="1400"/>
              <a:buChar char="■"/>
              <a:defRPr sz="1867" i="0" u="none" strike="noStrike" cap="none">
                <a:solidFill>
                  <a:srgbClr val="D9D9D9"/>
                </a:solidFill>
              </a:defRPr>
            </a:lvl6pPr>
            <a:lvl7pPr marL="4267093" marR="0" lvl="6" indent="-423323" algn="l">
              <a:lnSpc>
                <a:spcPct val="115000"/>
              </a:lnSpc>
              <a:spcBef>
                <a:spcPts val="2133"/>
              </a:spcBef>
              <a:spcAft>
                <a:spcPts val="0"/>
              </a:spcAft>
              <a:buClr>
                <a:srgbClr val="D9D9D9"/>
              </a:buClr>
              <a:buSzPts val="1400"/>
              <a:buChar char="●"/>
              <a:defRPr sz="1867" i="0" u="none" strike="noStrike" cap="none">
                <a:solidFill>
                  <a:srgbClr val="D9D9D9"/>
                </a:solidFill>
              </a:defRPr>
            </a:lvl7pPr>
            <a:lvl8pPr marL="4876678" marR="0" lvl="7" indent="-423323" algn="l">
              <a:lnSpc>
                <a:spcPct val="115000"/>
              </a:lnSpc>
              <a:spcBef>
                <a:spcPts val="2133"/>
              </a:spcBef>
              <a:spcAft>
                <a:spcPts val="0"/>
              </a:spcAft>
              <a:buClr>
                <a:srgbClr val="D9D9D9"/>
              </a:buClr>
              <a:buSzPts val="1400"/>
              <a:buChar char="○"/>
              <a:defRPr sz="1867" i="0" u="none" strike="noStrike" cap="none">
                <a:solidFill>
                  <a:srgbClr val="D9D9D9"/>
                </a:solidFill>
              </a:defRPr>
            </a:lvl8pPr>
            <a:lvl9pPr marL="5486263" marR="0" lvl="8" indent="-423323" algn="l">
              <a:lnSpc>
                <a:spcPct val="115000"/>
              </a:lnSpc>
              <a:spcBef>
                <a:spcPts val="2133"/>
              </a:spcBef>
              <a:spcAft>
                <a:spcPts val="2133"/>
              </a:spcAft>
              <a:buClr>
                <a:srgbClr val="D9D9D9"/>
              </a:buClr>
              <a:buSzPts val="1400"/>
              <a:buChar char="■"/>
              <a:defRPr sz="1867" i="0" u="none" strike="noStrike" cap="none">
                <a:solidFill>
                  <a:srgbClr val="D9D9D9"/>
                </a:solidFill>
              </a:defRPr>
            </a:lvl9pPr>
          </a:lstStyle>
          <a:p>
            <a:endParaRPr/>
          </a:p>
        </p:txBody>
      </p:sp>
      <p:sp>
        <p:nvSpPr>
          <p:cNvPr id="14" name="Google Shape;14;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96513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7CD82F"/>
        </a:solidFill>
        <a:effectLst/>
      </p:bgPr>
    </p:bg>
    <p:spTree>
      <p:nvGrpSpPr>
        <p:cNvPr id="1" name="Shape 15"/>
        <p:cNvGrpSpPr/>
        <p:nvPr/>
      </p:nvGrpSpPr>
      <p:grpSpPr>
        <a:xfrm>
          <a:off x="0" y="0"/>
          <a:ext cx="0" cy="0"/>
          <a:chOff x="0" y="0"/>
          <a:chExt cx="0" cy="0"/>
        </a:xfrm>
      </p:grpSpPr>
      <p:sp>
        <p:nvSpPr>
          <p:cNvPr id="16" name="Google Shape;16;p46"/>
          <p:cNvSpPr txBox="1">
            <a:spLocks noGrp="1"/>
          </p:cNvSpPr>
          <p:nvPr>
            <p:ph type="title"/>
          </p:nvPr>
        </p:nvSpPr>
        <p:spPr>
          <a:xfrm>
            <a:off x="653667" y="600200"/>
            <a:ext cx="8490400" cy="349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9pPr>
          </a:lstStyle>
          <a:p>
            <a:endParaRPr/>
          </a:p>
        </p:txBody>
      </p:sp>
      <p:sp>
        <p:nvSpPr>
          <p:cNvPr id="17" name="Google Shape;17;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cxnSp>
        <p:nvCxnSpPr>
          <p:cNvPr id="18" name="Google Shape;18;p46"/>
          <p:cNvCxnSpPr/>
          <p:nvPr/>
        </p:nvCxnSpPr>
        <p:spPr>
          <a:xfrm>
            <a:off x="706100" y="4389600"/>
            <a:ext cx="9756000" cy="0"/>
          </a:xfrm>
          <a:prstGeom prst="straightConnector1">
            <a:avLst/>
          </a:prstGeom>
          <a:noFill/>
          <a:ln w="28575" cap="flat" cmpd="sng">
            <a:solidFill>
              <a:srgbClr val="FFFFFF"/>
            </a:solidFill>
            <a:prstDash val="dot"/>
            <a:round/>
            <a:headEnd type="none" w="sm" len="sm"/>
            <a:tailEnd type="none" w="sm" len="sm"/>
          </a:ln>
        </p:spPr>
      </p:cxnSp>
    </p:spTree>
    <p:extLst>
      <p:ext uri="{BB962C8B-B14F-4D97-AF65-F5344CB8AC3E}">
        <p14:creationId xmlns:p14="http://schemas.microsoft.com/office/powerpoint/2010/main" val="2211037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rgbClr val="393A43"/>
        </a:solidFill>
        <a:effectLst/>
      </p:bgPr>
    </p:bg>
    <p:spTree>
      <p:nvGrpSpPr>
        <p:cNvPr id="1" name="Shape 19"/>
        <p:cNvGrpSpPr/>
        <p:nvPr/>
      </p:nvGrpSpPr>
      <p:grpSpPr>
        <a:xfrm>
          <a:off x="0" y="0"/>
          <a:ext cx="0" cy="0"/>
          <a:chOff x="0" y="0"/>
          <a:chExt cx="0" cy="0"/>
        </a:xfrm>
      </p:grpSpPr>
      <p:sp>
        <p:nvSpPr>
          <p:cNvPr id="20" name="Google Shape;20;p47"/>
          <p:cNvSpPr txBox="1">
            <a:spLocks noGrp="1"/>
          </p:cNvSpPr>
          <p:nvPr>
            <p:ph type="title"/>
          </p:nvPr>
        </p:nvSpPr>
        <p:spPr>
          <a:xfrm>
            <a:off x="653667" y="600200"/>
            <a:ext cx="8490400" cy="349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9pPr>
          </a:lstStyle>
          <a:p>
            <a:endParaRPr/>
          </a:p>
        </p:txBody>
      </p:sp>
      <p:sp>
        <p:nvSpPr>
          <p:cNvPr id="21" name="Google Shape;21;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cxnSp>
        <p:nvCxnSpPr>
          <p:cNvPr id="22" name="Google Shape;22;p47"/>
          <p:cNvCxnSpPr/>
          <p:nvPr/>
        </p:nvCxnSpPr>
        <p:spPr>
          <a:xfrm>
            <a:off x="706100" y="4389600"/>
            <a:ext cx="9756000" cy="0"/>
          </a:xfrm>
          <a:prstGeom prst="straightConnector1">
            <a:avLst/>
          </a:prstGeom>
          <a:noFill/>
          <a:ln w="28575" cap="flat" cmpd="sng">
            <a:solidFill>
              <a:srgbClr val="FFFFFF"/>
            </a:solidFill>
            <a:prstDash val="dot"/>
            <a:round/>
            <a:headEnd type="none" w="sm" len="sm"/>
            <a:tailEnd type="none" w="sm" len="sm"/>
          </a:ln>
        </p:spPr>
      </p:cxnSp>
      <p:sp>
        <p:nvSpPr>
          <p:cNvPr id="23" name="Google Shape;23;p47"/>
          <p:cNvSpPr txBox="1">
            <a:spLocks noGrp="1"/>
          </p:cNvSpPr>
          <p:nvPr>
            <p:ph type="subTitle" idx="1"/>
          </p:nvPr>
        </p:nvSpPr>
        <p:spPr>
          <a:xfrm>
            <a:off x="646400" y="4632600"/>
            <a:ext cx="10055200" cy="158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5947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una columna" type="twoColTx">
  <p:cSld name="Título y una columna">
    <p:bg>
      <p:bgPr>
        <a:solidFill>
          <a:schemeClr val="lt1"/>
        </a:solidFill>
        <a:effectLst/>
      </p:bgPr>
    </p:bg>
    <p:spTree>
      <p:nvGrpSpPr>
        <p:cNvPr id="1" name="Shape 24"/>
        <p:cNvGrpSpPr/>
        <p:nvPr/>
      </p:nvGrpSpPr>
      <p:grpSpPr>
        <a:xfrm>
          <a:off x="0" y="0"/>
          <a:ext cx="0" cy="0"/>
          <a:chOff x="0" y="0"/>
          <a:chExt cx="0" cy="0"/>
        </a:xfrm>
      </p:grpSpPr>
      <p:sp>
        <p:nvSpPr>
          <p:cNvPr id="25" name="Google Shape;25;p49"/>
          <p:cNvSpPr txBox="1">
            <a:spLocks noGrp="1"/>
          </p:cNvSpPr>
          <p:nvPr>
            <p:ph type="title"/>
          </p:nvPr>
        </p:nvSpPr>
        <p:spPr>
          <a:xfrm>
            <a:off x="234200" y="299133"/>
            <a:ext cx="4432800" cy="56556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9pPr>
          </a:lstStyle>
          <a:p>
            <a:endParaRPr/>
          </a:p>
        </p:txBody>
      </p:sp>
      <p:sp>
        <p:nvSpPr>
          <p:cNvPr id="26" name="Google Shape;26;p49"/>
          <p:cNvSpPr txBox="1">
            <a:spLocks noGrp="1"/>
          </p:cNvSpPr>
          <p:nvPr>
            <p:ph type="body" idx="1"/>
          </p:nvPr>
        </p:nvSpPr>
        <p:spPr>
          <a:xfrm>
            <a:off x="4295433" y="195033"/>
            <a:ext cx="7225600" cy="6465200"/>
          </a:xfrm>
          <a:prstGeom prst="rect">
            <a:avLst/>
          </a:prstGeom>
          <a:noFill/>
          <a:ln>
            <a:noFill/>
          </a:ln>
        </p:spPr>
        <p:txBody>
          <a:bodyPr spcFirstLastPara="1" wrap="square" lIns="91425" tIns="91425" rIns="91425" bIns="91425" anchor="ctr" anchorCtr="0">
            <a:noAutofit/>
          </a:bodyPr>
          <a:lstStyle>
            <a:lvl1pPr marL="609585" marR="0" lvl="0" indent="-423323" algn="l">
              <a:lnSpc>
                <a:spcPct val="115000"/>
              </a:lnSpc>
              <a:spcBef>
                <a:spcPts val="0"/>
              </a:spcBef>
              <a:spcAft>
                <a:spcPts val="0"/>
              </a:spcAft>
              <a:buClr>
                <a:schemeClr val="dk2"/>
              </a:buClr>
              <a:buSzPts val="1400"/>
              <a:buChar char="●"/>
              <a:defRPr sz="1867" i="0" u="none" strike="noStrike" cap="none">
                <a:solidFill>
                  <a:schemeClr val="dk2"/>
                </a:solidFill>
              </a:defRPr>
            </a:lvl1pPr>
            <a:lvl2pPr marL="1219170" marR="0" lvl="1" indent="-406390" algn="l">
              <a:lnSpc>
                <a:spcPct val="115000"/>
              </a:lnSpc>
              <a:spcBef>
                <a:spcPts val="2133"/>
              </a:spcBef>
              <a:spcAft>
                <a:spcPts val="0"/>
              </a:spcAft>
              <a:buClr>
                <a:schemeClr val="dk2"/>
              </a:buClr>
              <a:buSzPts val="1200"/>
              <a:buChar char="○"/>
              <a:defRPr sz="1600" i="0" u="none" strike="noStrike" cap="none">
                <a:solidFill>
                  <a:schemeClr val="dk2"/>
                </a:solidFill>
              </a:defRPr>
            </a:lvl2pPr>
            <a:lvl3pPr marL="1828754" marR="0" lvl="2" indent="-406390" algn="l">
              <a:lnSpc>
                <a:spcPct val="115000"/>
              </a:lnSpc>
              <a:spcBef>
                <a:spcPts val="2133"/>
              </a:spcBef>
              <a:spcAft>
                <a:spcPts val="0"/>
              </a:spcAft>
              <a:buClr>
                <a:schemeClr val="dk2"/>
              </a:buClr>
              <a:buSzPts val="1200"/>
              <a:buChar char="■"/>
              <a:defRPr sz="1600" i="0" u="none" strike="noStrike" cap="none">
                <a:solidFill>
                  <a:schemeClr val="dk2"/>
                </a:solidFill>
              </a:defRPr>
            </a:lvl3pPr>
            <a:lvl4pPr marL="2438339" marR="0" lvl="3" indent="-406390" algn="l">
              <a:lnSpc>
                <a:spcPct val="115000"/>
              </a:lnSpc>
              <a:spcBef>
                <a:spcPts val="2133"/>
              </a:spcBef>
              <a:spcAft>
                <a:spcPts val="0"/>
              </a:spcAft>
              <a:buClr>
                <a:schemeClr val="dk2"/>
              </a:buClr>
              <a:buSzPts val="1200"/>
              <a:buChar char="●"/>
              <a:defRPr sz="1600" i="0" u="none" strike="noStrike" cap="none">
                <a:solidFill>
                  <a:schemeClr val="dk2"/>
                </a:solidFill>
              </a:defRPr>
            </a:lvl4pPr>
            <a:lvl5pPr marL="3047924" marR="0" lvl="4" indent="-406390" algn="l">
              <a:lnSpc>
                <a:spcPct val="115000"/>
              </a:lnSpc>
              <a:spcBef>
                <a:spcPts val="2133"/>
              </a:spcBef>
              <a:spcAft>
                <a:spcPts val="0"/>
              </a:spcAft>
              <a:buClr>
                <a:schemeClr val="dk2"/>
              </a:buClr>
              <a:buSzPts val="1200"/>
              <a:buChar char="○"/>
              <a:defRPr sz="1600" i="0" u="none" strike="noStrike" cap="none">
                <a:solidFill>
                  <a:schemeClr val="dk2"/>
                </a:solidFill>
              </a:defRPr>
            </a:lvl5pPr>
            <a:lvl6pPr marL="3657509" marR="0" lvl="5" indent="-406390" algn="l">
              <a:lnSpc>
                <a:spcPct val="115000"/>
              </a:lnSpc>
              <a:spcBef>
                <a:spcPts val="2133"/>
              </a:spcBef>
              <a:spcAft>
                <a:spcPts val="0"/>
              </a:spcAft>
              <a:buClr>
                <a:schemeClr val="dk2"/>
              </a:buClr>
              <a:buSzPts val="1200"/>
              <a:buChar char="■"/>
              <a:defRPr sz="1600" i="0" u="none" strike="noStrike" cap="none">
                <a:solidFill>
                  <a:schemeClr val="dk2"/>
                </a:solidFill>
              </a:defRPr>
            </a:lvl6pPr>
            <a:lvl7pPr marL="4267093" marR="0" lvl="6" indent="-406390" algn="l">
              <a:lnSpc>
                <a:spcPct val="115000"/>
              </a:lnSpc>
              <a:spcBef>
                <a:spcPts val="2133"/>
              </a:spcBef>
              <a:spcAft>
                <a:spcPts val="0"/>
              </a:spcAft>
              <a:buClr>
                <a:schemeClr val="dk2"/>
              </a:buClr>
              <a:buSzPts val="1200"/>
              <a:buChar char="●"/>
              <a:defRPr sz="1600" i="0" u="none" strike="noStrike" cap="none">
                <a:solidFill>
                  <a:schemeClr val="dk2"/>
                </a:solidFill>
              </a:defRPr>
            </a:lvl7pPr>
            <a:lvl8pPr marL="4876678" marR="0" lvl="7" indent="-406390" algn="l">
              <a:lnSpc>
                <a:spcPct val="115000"/>
              </a:lnSpc>
              <a:spcBef>
                <a:spcPts val="2133"/>
              </a:spcBef>
              <a:spcAft>
                <a:spcPts val="0"/>
              </a:spcAft>
              <a:buClr>
                <a:schemeClr val="dk2"/>
              </a:buClr>
              <a:buSzPts val="1200"/>
              <a:buChar char="○"/>
              <a:defRPr sz="1600" i="0" u="none" strike="noStrike" cap="none">
                <a:solidFill>
                  <a:schemeClr val="dk2"/>
                </a:solidFill>
              </a:defRPr>
            </a:lvl8pPr>
            <a:lvl9pPr marL="5486263" marR="0" lvl="8" indent="-406390" algn="l">
              <a:lnSpc>
                <a:spcPct val="115000"/>
              </a:lnSpc>
              <a:spcBef>
                <a:spcPts val="2133"/>
              </a:spcBef>
              <a:spcAft>
                <a:spcPts val="2133"/>
              </a:spcAft>
              <a:buClr>
                <a:schemeClr val="dk2"/>
              </a:buClr>
              <a:buSzPts val="1200"/>
              <a:buChar char="■"/>
              <a:defRPr sz="1600" i="0" u="none" strike="noStrike" cap="none">
                <a:solidFill>
                  <a:schemeClr val="dk2"/>
                </a:solidFill>
              </a:defRPr>
            </a:lvl9pPr>
          </a:lstStyle>
          <a:p>
            <a:endParaRPr/>
          </a:p>
        </p:txBody>
      </p:sp>
      <p:sp>
        <p:nvSpPr>
          <p:cNvPr id="27" name="Google Shape;27;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pic>
        <p:nvPicPr>
          <p:cNvPr id="28" name="Google Shape;28;p49"/>
          <p:cNvPicPr preferRelativeResize="0"/>
          <p:nvPr/>
        </p:nvPicPr>
        <p:blipFill rotWithShape="1">
          <a:blip r:embed="rId2">
            <a:alphaModFix/>
          </a:blip>
          <a:srcRect/>
          <a:stretch/>
        </p:blipFill>
        <p:spPr>
          <a:xfrm>
            <a:off x="234201" y="5842434"/>
            <a:ext cx="479367" cy="817733"/>
          </a:xfrm>
          <a:prstGeom prst="rect">
            <a:avLst/>
          </a:prstGeom>
          <a:noFill/>
          <a:ln>
            <a:noFill/>
          </a:ln>
        </p:spPr>
      </p:pic>
    </p:spTree>
    <p:extLst>
      <p:ext uri="{BB962C8B-B14F-4D97-AF65-F5344CB8AC3E}">
        <p14:creationId xmlns:p14="http://schemas.microsoft.com/office/powerpoint/2010/main" val="393371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icio" type="title">
  <p:cSld name="Inicio">
    <p:bg>
      <p:bgPr>
        <a:solidFill>
          <a:srgbClr val="EFEFEF"/>
        </a:solidFill>
        <a:effectLst/>
      </p:bgPr>
    </p:bg>
    <p:spTree>
      <p:nvGrpSpPr>
        <p:cNvPr id="1" name="Shape 29"/>
        <p:cNvGrpSpPr/>
        <p:nvPr/>
      </p:nvGrpSpPr>
      <p:grpSpPr>
        <a:xfrm>
          <a:off x="0" y="0"/>
          <a:ext cx="0" cy="0"/>
          <a:chOff x="0" y="0"/>
          <a:chExt cx="0" cy="0"/>
        </a:xfrm>
      </p:grpSpPr>
      <p:sp>
        <p:nvSpPr>
          <p:cNvPr id="30" name="Google Shape;30;p51"/>
          <p:cNvSpPr/>
          <p:nvPr/>
        </p:nvSpPr>
        <p:spPr>
          <a:xfrm>
            <a:off x="0" y="0"/>
            <a:ext cx="12192000" cy="6858000"/>
          </a:xfrm>
          <a:prstGeom prst="rect">
            <a:avLst/>
          </a:prstGeom>
          <a:gradFill>
            <a:gsLst>
              <a:gs pos="0">
                <a:srgbClr val="7CD82F"/>
              </a:gs>
              <a:gs pos="100000">
                <a:srgbClr val="38761D"/>
              </a:gs>
            </a:gsLst>
            <a:lin ang="8100019"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1" name="Google Shape;31;p51"/>
          <p:cNvPicPr preferRelativeResize="0"/>
          <p:nvPr/>
        </p:nvPicPr>
        <p:blipFill rotWithShape="1">
          <a:blip r:embed="rId2">
            <a:alphaModFix amt="14000"/>
          </a:blip>
          <a:srcRect t="8858"/>
          <a:stretch/>
        </p:blipFill>
        <p:spPr>
          <a:xfrm>
            <a:off x="25400" y="1"/>
            <a:ext cx="12192000" cy="6858001"/>
          </a:xfrm>
          <a:prstGeom prst="rect">
            <a:avLst/>
          </a:prstGeom>
          <a:noFill/>
          <a:ln>
            <a:noFill/>
          </a:ln>
        </p:spPr>
      </p:pic>
      <p:pic>
        <p:nvPicPr>
          <p:cNvPr id="32" name="Google Shape;32;p51"/>
          <p:cNvPicPr preferRelativeResize="0"/>
          <p:nvPr/>
        </p:nvPicPr>
        <p:blipFill rotWithShape="1">
          <a:blip r:embed="rId3">
            <a:alphaModFix/>
          </a:blip>
          <a:srcRect/>
          <a:stretch/>
        </p:blipFill>
        <p:spPr>
          <a:xfrm>
            <a:off x="1565532" y="1579201"/>
            <a:ext cx="2652067" cy="1338233"/>
          </a:xfrm>
          <a:prstGeom prst="rect">
            <a:avLst/>
          </a:prstGeom>
          <a:noFill/>
          <a:ln>
            <a:noFill/>
          </a:ln>
        </p:spPr>
      </p:pic>
      <p:sp>
        <p:nvSpPr>
          <p:cNvPr id="33" name="Google Shape;33;p51"/>
          <p:cNvSpPr txBox="1"/>
          <p:nvPr/>
        </p:nvSpPr>
        <p:spPr>
          <a:xfrm>
            <a:off x="1565533" y="3303833"/>
            <a:ext cx="8365200" cy="122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3200" b="0" i="0" u="none" strike="noStrike" cap="none">
                <a:solidFill>
                  <a:srgbClr val="FFFFFF"/>
                </a:solidFill>
                <a:latin typeface="Montserrat Light"/>
                <a:ea typeface="Montserrat Light"/>
                <a:cs typeface="Montserrat Light"/>
                <a:sym typeface="Montserrat Light"/>
              </a:rPr>
              <a:t>Somos una agencia que crea </a:t>
            </a:r>
            <a:r>
              <a:rPr lang="es-ES" sz="3200" b="1" i="0" u="none" strike="noStrike" cap="none">
                <a:solidFill>
                  <a:srgbClr val="FFFFFF"/>
                </a:solidFill>
                <a:latin typeface="Montserrat"/>
                <a:ea typeface="Montserrat"/>
                <a:cs typeface="Montserrat"/>
                <a:sym typeface="Montserrat"/>
              </a:rPr>
              <a:t>experiencias increíbles</a:t>
            </a:r>
            <a:r>
              <a:rPr lang="es-ES" sz="3200" b="0" i="0" u="none" strike="noStrike" cap="none">
                <a:solidFill>
                  <a:srgbClr val="FFFFFF"/>
                </a:solidFill>
                <a:latin typeface="Montserrat Light"/>
                <a:ea typeface="Montserrat Light"/>
                <a:cs typeface="Montserrat Light"/>
                <a:sym typeface="Montserrat Light"/>
              </a:rPr>
              <a:t> de aprendizaje.</a:t>
            </a:r>
            <a:endParaRPr sz="3200" b="0" i="0" u="none" strike="noStrike" cap="none">
              <a:solidFill>
                <a:srgbClr val="FFFFFF"/>
              </a:solidFill>
              <a:latin typeface="Montserrat Light"/>
              <a:ea typeface="Montserrat Light"/>
              <a:cs typeface="Montserrat Light"/>
              <a:sym typeface="Montserrat Light"/>
            </a:endParaRPr>
          </a:p>
        </p:txBody>
      </p:sp>
      <p:sp>
        <p:nvSpPr>
          <p:cNvPr id="34" name="Google Shape;34;p51"/>
          <p:cNvSpPr txBox="1">
            <a:spLocks noGrp="1"/>
          </p:cNvSpPr>
          <p:nvPr>
            <p:ph type="title"/>
          </p:nvPr>
        </p:nvSpPr>
        <p:spPr>
          <a:xfrm>
            <a:off x="1584500" y="4911033"/>
            <a:ext cx="8581600" cy="763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1pPr>
            <a:lvl2pPr marR="0" lvl="1"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2pPr>
            <a:lvl3pPr marR="0" lvl="2"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3pPr>
            <a:lvl4pPr marR="0" lvl="3"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4pPr>
            <a:lvl5pPr marR="0" lvl="4"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5pPr>
            <a:lvl6pPr marR="0" lvl="5"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6pPr>
            <a:lvl7pPr marR="0" lvl="6"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7pPr>
            <a:lvl8pPr marR="0" lvl="7"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8pPr>
            <a:lvl9pPr marR="0" lvl="8" algn="l">
              <a:lnSpc>
                <a:spcPct val="100000"/>
              </a:lnSpc>
              <a:spcBef>
                <a:spcPts val="0"/>
              </a:spcBef>
              <a:spcAft>
                <a:spcPts val="0"/>
              </a:spcAft>
              <a:buClr>
                <a:srgbClr val="FFFFFF"/>
              </a:buClr>
              <a:buSzPts val="1700"/>
              <a:buFont typeface="Proxima Nova"/>
              <a:buNone/>
              <a:defRPr sz="2267" i="0" u="none" strike="noStrike" cap="none">
                <a:solidFill>
                  <a:srgbClr val="FFFFFF"/>
                </a:solidFill>
                <a:latin typeface="Proxima Nova"/>
                <a:ea typeface="Proxima Nova"/>
                <a:cs typeface="Proxima Nova"/>
                <a:sym typeface="Proxima Nova"/>
              </a:defRPr>
            </a:lvl9pPr>
          </a:lstStyle>
          <a:p>
            <a:endParaRPr/>
          </a:p>
        </p:txBody>
      </p:sp>
      <p:cxnSp>
        <p:nvCxnSpPr>
          <p:cNvPr id="35" name="Google Shape;35;p51"/>
          <p:cNvCxnSpPr/>
          <p:nvPr/>
        </p:nvCxnSpPr>
        <p:spPr>
          <a:xfrm>
            <a:off x="1640733" y="4657200"/>
            <a:ext cx="8506800" cy="0"/>
          </a:xfrm>
          <a:prstGeom prst="straightConnector1">
            <a:avLst/>
          </a:prstGeom>
          <a:noFill/>
          <a:ln w="9525"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160610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eño personalizado 3">
  <p:cSld name="Diseño personalizado 3">
    <p:spTree>
      <p:nvGrpSpPr>
        <p:cNvPr id="1" name="Shape 36"/>
        <p:cNvGrpSpPr/>
        <p:nvPr/>
      </p:nvGrpSpPr>
      <p:grpSpPr>
        <a:xfrm>
          <a:off x="0" y="0"/>
          <a:ext cx="0" cy="0"/>
          <a:chOff x="0" y="0"/>
          <a:chExt cx="0" cy="0"/>
        </a:xfrm>
      </p:grpSpPr>
      <p:sp>
        <p:nvSpPr>
          <p:cNvPr id="37" name="Google Shape;37;p52"/>
          <p:cNvSpPr/>
          <p:nvPr/>
        </p:nvSpPr>
        <p:spPr>
          <a:xfrm>
            <a:off x="6096000" y="0"/>
            <a:ext cx="6096000" cy="6858000"/>
          </a:xfrm>
          <a:prstGeom prst="rect">
            <a:avLst/>
          </a:prstGeom>
          <a:gradFill>
            <a:gsLst>
              <a:gs pos="0">
                <a:srgbClr val="7CD82F"/>
              </a:gs>
              <a:gs pos="100000">
                <a:srgbClr val="38761D"/>
              </a:gs>
            </a:gsLst>
            <a:lin ang="8100019"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8" name="Google Shape;38;p52"/>
          <p:cNvPicPr preferRelativeResize="0"/>
          <p:nvPr/>
        </p:nvPicPr>
        <p:blipFill rotWithShape="1">
          <a:blip r:embed="rId2">
            <a:alphaModFix/>
          </a:blip>
          <a:srcRect r="40695"/>
          <a:stretch/>
        </p:blipFill>
        <p:spPr>
          <a:xfrm>
            <a:off x="0" y="0"/>
            <a:ext cx="6096000" cy="6858000"/>
          </a:xfrm>
          <a:prstGeom prst="rect">
            <a:avLst/>
          </a:prstGeom>
          <a:noFill/>
          <a:ln>
            <a:noFill/>
          </a:ln>
        </p:spPr>
      </p:pic>
      <p:pic>
        <p:nvPicPr>
          <p:cNvPr id="39" name="Google Shape;39;p52"/>
          <p:cNvPicPr preferRelativeResize="0"/>
          <p:nvPr/>
        </p:nvPicPr>
        <p:blipFill rotWithShape="1">
          <a:blip r:embed="rId3">
            <a:alphaModFix/>
          </a:blip>
          <a:srcRect l="30857" t="8475" r="14899"/>
          <a:stretch/>
        </p:blipFill>
        <p:spPr>
          <a:xfrm>
            <a:off x="6096000" y="1"/>
            <a:ext cx="6096000" cy="6858001"/>
          </a:xfrm>
          <a:prstGeom prst="rect">
            <a:avLst/>
          </a:prstGeom>
          <a:noFill/>
          <a:ln>
            <a:noFill/>
          </a:ln>
        </p:spPr>
      </p:pic>
      <p:sp>
        <p:nvSpPr>
          <p:cNvPr id="40" name="Google Shape;40;p52"/>
          <p:cNvSpPr/>
          <p:nvPr/>
        </p:nvSpPr>
        <p:spPr>
          <a:xfrm>
            <a:off x="0" y="0"/>
            <a:ext cx="12192000" cy="6858000"/>
          </a:xfrm>
          <a:prstGeom prst="rect">
            <a:avLst/>
          </a:prstGeom>
          <a:gradFill>
            <a:gsLst>
              <a:gs pos="0">
                <a:srgbClr val="00B050"/>
              </a:gs>
              <a:gs pos="100000">
                <a:srgbClr val="737373">
                  <a:alpha val="0"/>
                </a:srgbClr>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52"/>
          <p:cNvSpPr txBox="1"/>
          <p:nvPr/>
        </p:nvSpPr>
        <p:spPr>
          <a:xfrm>
            <a:off x="600867" y="1164167"/>
            <a:ext cx="3616000" cy="4643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cap="none">
                <a:solidFill>
                  <a:srgbClr val="FFFFFF"/>
                </a:solidFill>
                <a:latin typeface="Montserrat Light"/>
                <a:ea typeface="Montserrat Light"/>
                <a:cs typeface="Montserrat Light"/>
                <a:sym typeface="Montserrat Light"/>
              </a:rPr>
              <a:t>Creemos que el aprendizaje no debe de ser aburrido. </a:t>
            </a:r>
            <a:endParaRPr sz="2400" b="0" i="0" u="none" strike="noStrike" cap="none">
              <a:solidFill>
                <a:srgbClr val="FFFFFF"/>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800"/>
              <a:buFont typeface="Arial"/>
              <a:buNone/>
            </a:pPr>
            <a:r>
              <a:rPr lang="es-ES" sz="2400" b="1" i="0" u="none" strike="noStrike" cap="none">
                <a:solidFill>
                  <a:srgbClr val="FFFFFF"/>
                </a:solidFill>
                <a:latin typeface="Montserrat"/>
                <a:ea typeface="Montserrat"/>
                <a:cs typeface="Montserrat"/>
                <a:sym typeface="Montserrat"/>
              </a:rPr>
              <a:t>Creemos</a:t>
            </a:r>
            <a:r>
              <a:rPr lang="es-ES" sz="2400" b="0" i="0" u="none" strike="noStrike" cap="none">
                <a:solidFill>
                  <a:srgbClr val="FFFFFF"/>
                </a:solidFill>
                <a:latin typeface="Montserrat Light"/>
                <a:ea typeface="Montserrat Light"/>
                <a:cs typeface="Montserrat Light"/>
                <a:sym typeface="Montserrat Light"/>
              </a:rPr>
              <a:t> que</a:t>
            </a:r>
            <a:r>
              <a:rPr lang="es-ES" sz="2400" b="1" i="0" u="none" strike="noStrike" cap="none">
                <a:solidFill>
                  <a:srgbClr val="FFFFFF"/>
                </a:solidFill>
                <a:latin typeface="Montserrat"/>
                <a:ea typeface="Montserrat"/>
                <a:cs typeface="Montserrat"/>
                <a:sym typeface="Montserrat"/>
              </a:rPr>
              <a:t> </a:t>
            </a:r>
            <a:r>
              <a:rPr lang="es-ES" sz="3200" b="1" i="0" u="none" strike="noStrike" cap="none">
                <a:solidFill>
                  <a:srgbClr val="FFFFFF"/>
                </a:solidFill>
                <a:highlight>
                  <a:srgbClr val="7CD82F"/>
                </a:highlight>
                <a:latin typeface="Montserrat"/>
                <a:ea typeface="Montserrat"/>
                <a:cs typeface="Montserrat"/>
                <a:sym typeface="Montserrat"/>
              </a:rPr>
              <a:t>aprender</a:t>
            </a:r>
            <a:r>
              <a:rPr lang="es-ES" sz="2400" b="1" i="0" u="none" strike="noStrike" cap="none">
                <a:solidFill>
                  <a:srgbClr val="FFFFFF"/>
                </a:solidFill>
                <a:latin typeface="Montserrat"/>
                <a:ea typeface="Montserrat"/>
                <a:cs typeface="Montserrat"/>
                <a:sym typeface="Montserrat"/>
              </a:rPr>
              <a:t> </a:t>
            </a:r>
            <a:r>
              <a:rPr lang="es-ES" sz="2400" b="0" i="0" u="none" strike="noStrike" cap="none">
                <a:solidFill>
                  <a:srgbClr val="FFFFFF"/>
                </a:solidFill>
                <a:latin typeface="Montserrat Light"/>
                <a:ea typeface="Montserrat Light"/>
                <a:cs typeface="Montserrat Light"/>
                <a:sym typeface="Montserrat Light"/>
              </a:rPr>
              <a:t>debe crear una</a:t>
            </a:r>
            <a:r>
              <a:rPr lang="es-ES" sz="2400" b="1" i="0" u="none" strike="noStrike" cap="none">
                <a:solidFill>
                  <a:srgbClr val="FFFFFF"/>
                </a:solidFill>
                <a:latin typeface="Montserrat"/>
                <a:ea typeface="Montserrat"/>
                <a:cs typeface="Montserrat"/>
                <a:sym typeface="Montserrat"/>
              </a:rPr>
              <a:t> experiencia increíble y única.</a:t>
            </a:r>
            <a:endParaRPr sz="2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800"/>
              <a:buFont typeface="Arial"/>
              <a:buNone/>
            </a:pPr>
            <a:r>
              <a:rPr lang="es-ES" sz="2400" b="0" i="0" u="none" strike="noStrike" cap="none">
                <a:solidFill>
                  <a:srgbClr val="FFFFFF"/>
                </a:solidFill>
                <a:latin typeface="Montserrat Light"/>
                <a:ea typeface="Montserrat Light"/>
                <a:cs typeface="Montserrat Light"/>
                <a:sym typeface="Montserrat Light"/>
              </a:rPr>
              <a:t>Queremos crear...</a:t>
            </a:r>
            <a:endParaRPr sz="2400" b="0" i="0" u="none" strike="noStrike" cap="none">
              <a:solidFill>
                <a:srgbClr val="FFFFFF"/>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1919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dice">
  <p:cSld name="Indice">
    <p:bg>
      <p:bgPr>
        <a:solidFill>
          <a:srgbClr val="F3F3F3"/>
        </a:solidFill>
        <a:effectLst/>
      </p:bgPr>
    </p:bg>
    <p:spTree>
      <p:nvGrpSpPr>
        <p:cNvPr id="1" name="Shape 42"/>
        <p:cNvGrpSpPr/>
        <p:nvPr/>
      </p:nvGrpSpPr>
      <p:grpSpPr>
        <a:xfrm>
          <a:off x="0" y="0"/>
          <a:ext cx="0" cy="0"/>
          <a:chOff x="0" y="0"/>
          <a:chExt cx="0" cy="0"/>
        </a:xfrm>
      </p:grpSpPr>
      <p:sp>
        <p:nvSpPr>
          <p:cNvPr id="43" name="Google Shape;43;p53"/>
          <p:cNvSpPr txBox="1">
            <a:spLocks noGrp="1"/>
          </p:cNvSpPr>
          <p:nvPr>
            <p:ph type="body" idx="1"/>
          </p:nvPr>
        </p:nvSpPr>
        <p:spPr>
          <a:xfrm>
            <a:off x="5566433" y="0"/>
            <a:ext cx="6096000" cy="6858000"/>
          </a:xfrm>
          <a:prstGeom prst="rect">
            <a:avLst/>
          </a:prstGeom>
          <a:noFill/>
          <a:ln>
            <a:noFill/>
          </a:ln>
        </p:spPr>
        <p:txBody>
          <a:bodyPr spcFirstLastPara="1" wrap="square" lIns="91425" tIns="91425" rIns="91425" bIns="91425" anchor="ctr" anchorCtr="0">
            <a:noAutofit/>
          </a:bodyPr>
          <a:lstStyle>
            <a:lvl1pPr marL="609585" marR="0" lvl="0" indent="-406390" algn="l">
              <a:lnSpc>
                <a:spcPct val="115000"/>
              </a:lnSpc>
              <a:spcBef>
                <a:spcPts val="0"/>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1pPr>
            <a:lvl2pPr marL="1219170" marR="0" lvl="1"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2pPr>
            <a:lvl3pPr marL="1828754" marR="0" lvl="2"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3pPr>
            <a:lvl4pPr marL="2438339" marR="0" lvl="3"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4pPr>
            <a:lvl5pPr marL="3047924" marR="0" lvl="4"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5pPr>
            <a:lvl6pPr marL="3657509" marR="0" lvl="5"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6pPr>
            <a:lvl7pPr marL="4267093" marR="0" lvl="6"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7pPr>
            <a:lvl8pPr marL="4876678" marR="0" lvl="7" indent="-406390" algn="l">
              <a:lnSpc>
                <a:spcPct val="115000"/>
              </a:lnSpc>
              <a:spcBef>
                <a:spcPts val="2133"/>
              </a:spcBef>
              <a:spcAft>
                <a:spcPts val="0"/>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8pPr>
            <a:lvl9pPr marL="5486263" marR="0" lvl="8" indent="-406390" algn="l">
              <a:lnSpc>
                <a:spcPct val="115000"/>
              </a:lnSpc>
              <a:spcBef>
                <a:spcPts val="2133"/>
              </a:spcBef>
              <a:spcAft>
                <a:spcPts val="2133"/>
              </a:spcAft>
              <a:buClr>
                <a:schemeClr val="dk2"/>
              </a:buClr>
              <a:buSzPts val="1200"/>
              <a:buFont typeface="Montserrat Light"/>
              <a:buChar char="■"/>
              <a:defRPr sz="1600" b="0" i="0" u="none" strike="noStrike" cap="none">
                <a:solidFill>
                  <a:schemeClr val="dk2"/>
                </a:solidFill>
                <a:latin typeface="Montserrat Light"/>
                <a:ea typeface="Montserrat Light"/>
                <a:cs typeface="Montserrat Light"/>
                <a:sym typeface="Montserrat Light"/>
              </a:defRPr>
            </a:lvl9pPr>
          </a:lstStyle>
          <a:p>
            <a:endParaRPr/>
          </a:p>
        </p:txBody>
      </p:sp>
      <p:sp>
        <p:nvSpPr>
          <p:cNvPr id="44" name="Google Shape;44;p5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
        <p:nvSpPr>
          <p:cNvPr id="45" name="Google Shape;45;p53"/>
          <p:cNvSpPr/>
          <p:nvPr/>
        </p:nvSpPr>
        <p:spPr>
          <a:xfrm>
            <a:off x="-303401" y="-1580067"/>
            <a:ext cx="5437600" cy="5456000"/>
          </a:xfrm>
          <a:prstGeom prst="ellipse">
            <a:avLst/>
          </a:prstGeom>
          <a:solidFill>
            <a:srgbClr val="7CD82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53"/>
          <p:cNvSpPr txBox="1"/>
          <p:nvPr/>
        </p:nvSpPr>
        <p:spPr>
          <a:xfrm>
            <a:off x="-843783" y="759433"/>
            <a:ext cx="6778400" cy="79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s-ES" sz="9600" b="1" i="0" u="none" strike="noStrike" cap="none">
                <a:solidFill>
                  <a:srgbClr val="FFFFFF"/>
                </a:solidFill>
                <a:latin typeface="Montserrat Alternates"/>
                <a:ea typeface="Montserrat Alternates"/>
                <a:cs typeface="Montserrat Alternates"/>
                <a:sym typeface="Montserrat Alternates"/>
              </a:rPr>
              <a:t>Índice</a:t>
            </a:r>
            <a:r>
              <a:rPr lang="es-ES" sz="9600" b="1" i="0" u="none" strike="noStrike" cap="none">
                <a:solidFill>
                  <a:srgbClr val="666666"/>
                </a:solidFill>
                <a:latin typeface="Montserrat Alternates"/>
                <a:ea typeface="Montserrat Alternates"/>
                <a:cs typeface="Montserrat Alternates"/>
                <a:sym typeface="Montserrat Alternates"/>
              </a:rPr>
              <a:t>.</a:t>
            </a:r>
            <a:endParaRPr sz="9600" b="1" i="0" u="none" strike="noStrike" cap="none">
              <a:solidFill>
                <a:srgbClr val="666666"/>
              </a:solidFill>
              <a:latin typeface="Montserrat Alternates"/>
              <a:ea typeface="Montserrat Alternates"/>
              <a:cs typeface="Montserrat Alternates"/>
              <a:sym typeface="Montserrat Alternates"/>
            </a:endParaRPr>
          </a:p>
        </p:txBody>
      </p:sp>
    </p:spTree>
    <p:extLst>
      <p:ext uri="{BB962C8B-B14F-4D97-AF65-F5344CB8AC3E}">
        <p14:creationId xmlns:p14="http://schemas.microsoft.com/office/powerpoint/2010/main" val="3548662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dos columnas" type="titleOnly">
  <p:cSld name="Contenido dos columnas">
    <p:spTree>
      <p:nvGrpSpPr>
        <p:cNvPr id="1" name="Shape 47"/>
        <p:cNvGrpSpPr/>
        <p:nvPr/>
      </p:nvGrpSpPr>
      <p:grpSpPr>
        <a:xfrm>
          <a:off x="0" y="0"/>
          <a:ext cx="0" cy="0"/>
          <a:chOff x="0" y="0"/>
          <a:chExt cx="0" cy="0"/>
        </a:xfrm>
      </p:grpSpPr>
      <p:sp>
        <p:nvSpPr>
          <p:cNvPr id="48" name="Google Shape;48;p5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pic>
        <p:nvPicPr>
          <p:cNvPr id="49" name="Google Shape;49;p54"/>
          <p:cNvPicPr preferRelativeResize="0"/>
          <p:nvPr/>
        </p:nvPicPr>
        <p:blipFill rotWithShape="1">
          <a:blip r:embed="rId2">
            <a:alphaModFix/>
          </a:blip>
          <a:srcRect/>
          <a:stretch/>
        </p:blipFill>
        <p:spPr>
          <a:xfrm>
            <a:off x="234201" y="5842434"/>
            <a:ext cx="479367" cy="817733"/>
          </a:xfrm>
          <a:prstGeom prst="rect">
            <a:avLst/>
          </a:prstGeom>
          <a:noFill/>
          <a:ln>
            <a:noFill/>
          </a:ln>
        </p:spPr>
      </p:pic>
      <p:sp>
        <p:nvSpPr>
          <p:cNvPr id="50" name="Google Shape;50;p54"/>
          <p:cNvSpPr txBox="1">
            <a:spLocks noGrp="1"/>
          </p:cNvSpPr>
          <p:nvPr>
            <p:ph type="title"/>
          </p:nvPr>
        </p:nvSpPr>
        <p:spPr>
          <a:xfrm>
            <a:off x="234200" y="502333"/>
            <a:ext cx="10945600" cy="10188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9pPr>
          </a:lstStyle>
          <a:p>
            <a:endParaRPr/>
          </a:p>
        </p:txBody>
      </p:sp>
      <p:sp>
        <p:nvSpPr>
          <p:cNvPr id="51" name="Google Shape;51;p54"/>
          <p:cNvSpPr txBox="1">
            <a:spLocks noGrp="1"/>
          </p:cNvSpPr>
          <p:nvPr>
            <p:ph type="body" idx="1"/>
          </p:nvPr>
        </p:nvSpPr>
        <p:spPr>
          <a:xfrm>
            <a:off x="600200" y="2360733"/>
            <a:ext cx="5236800" cy="3612000"/>
          </a:xfrm>
          <a:prstGeom prst="rect">
            <a:avLst/>
          </a:prstGeom>
          <a:noFill/>
          <a:ln>
            <a:noFill/>
          </a:ln>
        </p:spPr>
        <p:txBody>
          <a:bodyPr spcFirstLastPara="1" wrap="square" lIns="91425" tIns="91425" rIns="91425" bIns="91425" anchor="ctr" anchorCtr="0">
            <a:noAutofit/>
          </a:bodyPr>
          <a:lstStyle>
            <a:lvl1pPr marL="609585" marR="0" lvl="0" indent="-423323" algn="l">
              <a:lnSpc>
                <a:spcPct val="115000"/>
              </a:lnSpc>
              <a:spcBef>
                <a:spcPts val="0"/>
              </a:spcBef>
              <a:spcAft>
                <a:spcPts val="0"/>
              </a:spcAft>
              <a:buClr>
                <a:schemeClr val="dk2"/>
              </a:buClr>
              <a:buSzPts val="1400"/>
              <a:buChar char="●"/>
              <a:defRPr sz="1867" i="0" u="none" strike="noStrike" cap="none">
                <a:solidFill>
                  <a:schemeClr val="dk2"/>
                </a:solidFill>
              </a:defRPr>
            </a:lvl1pPr>
            <a:lvl2pPr marL="1219170" marR="0" lvl="1" indent="-406390" algn="l">
              <a:lnSpc>
                <a:spcPct val="115000"/>
              </a:lnSpc>
              <a:spcBef>
                <a:spcPts val="2133"/>
              </a:spcBef>
              <a:spcAft>
                <a:spcPts val="0"/>
              </a:spcAft>
              <a:buClr>
                <a:schemeClr val="dk2"/>
              </a:buClr>
              <a:buSzPts val="1200"/>
              <a:buChar char="○"/>
              <a:defRPr sz="1600" i="0" u="none" strike="noStrike" cap="none">
                <a:solidFill>
                  <a:schemeClr val="dk2"/>
                </a:solidFill>
              </a:defRPr>
            </a:lvl2pPr>
            <a:lvl3pPr marL="1828754" marR="0" lvl="2" indent="-406390" algn="l">
              <a:lnSpc>
                <a:spcPct val="115000"/>
              </a:lnSpc>
              <a:spcBef>
                <a:spcPts val="2133"/>
              </a:spcBef>
              <a:spcAft>
                <a:spcPts val="0"/>
              </a:spcAft>
              <a:buClr>
                <a:schemeClr val="dk2"/>
              </a:buClr>
              <a:buSzPts val="1200"/>
              <a:buChar char="■"/>
              <a:defRPr sz="1600" i="0" u="none" strike="noStrike" cap="none">
                <a:solidFill>
                  <a:schemeClr val="dk2"/>
                </a:solidFill>
              </a:defRPr>
            </a:lvl3pPr>
            <a:lvl4pPr marL="2438339" marR="0" lvl="3" indent="-406390" algn="l">
              <a:lnSpc>
                <a:spcPct val="115000"/>
              </a:lnSpc>
              <a:spcBef>
                <a:spcPts val="2133"/>
              </a:spcBef>
              <a:spcAft>
                <a:spcPts val="0"/>
              </a:spcAft>
              <a:buClr>
                <a:schemeClr val="dk2"/>
              </a:buClr>
              <a:buSzPts val="1200"/>
              <a:buChar char="●"/>
              <a:defRPr sz="1600" i="0" u="none" strike="noStrike" cap="none">
                <a:solidFill>
                  <a:schemeClr val="dk2"/>
                </a:solidFill>
              </a:defRPr>
            </a:lvl4pPr>
            <a:lvl5pPr marL="3047924" marR="0" lvl="4" indent="-406390" algn="l">
              <a:lnSpc>
                <a:spcPct val="115000"/>
              </a:lnSpc>
              <a:spcBef>
                <a:spcPts val="2133"/>
              </a:spcBef>
              <a:spcAft>
                <a:spcPts val="0"/>
              </a:spcAft>
              <a:buClr>
                <a:schemeClr val="dk2"/>
              </a:buClr>
              <a:buSzPts val="1200"/>
              <a:buChar char="○"/>
              <a:defRPr sz="1600" i="0" u="none" strike="noStrike" cap="none">
                <a:solidFill>
                  <a:schemeClr val="dk2"/>
                </a:solidFill>
              </a:defRPr>
            </a:lvl5pPr>
            <a:lvl6pPr marL="3657509" marR="0" lvl="5" indent="-406390" algn="l">
              <a:lnSpc>
                <a:spcPct val="115000"/>
              </a:lnSpc>
              <a:spcBef>
                <a:spcPts val="2133"/>
              </a:spcBef>
              <a:spcAft>
                <a:spcPts val="0"/>
              </a:spcAft>
              <a:buClr>
                <a:schemeClr val="dk2"/>
              </a:buClr>
              <a:buSzPts val="1200"/>
              <a:buChar char="■"/>
              <a:defRPr sz="1600" i="0" u="none" strike="noStrike" cap="none">
                <a:solidFill>
                  <a:schemeClr val="dk2"/>
                </a:solidFill>
              </a:defRPr>
            </a:lvl6pPr>
            <a:lvl7pPr marL="4267093" marR="0" lvl="6" indent="-406390" algn="l">
              <a:lnSpc>
                <a:spcPct val="115000"/>
              </a:lnSpc>
              <a:spcBef>
                <a:spcPts val="2133"/>
              </a:spcBef>
              <a:spcAft>
                <a:spcPts val="0"/>
              </a:spcAft>
              <a:buClr>
                <a:schemeClr val="dk2"/>
              </a:buClr>
              <a:buSzPts val="1200"/>
              <a:buChar char="●"/>
              <a:defRPr sz="1600" i="0" u="none" strike="noStrike" cap="none">
                <a:solidFill>
                  <a:schemeClr val="dk2"/>
                </a:solidFill>
              </a:defRPr>
            </a:lvl7pPr>
            <a:lvl8pPr marL="4876678" marR="0" lvl="7" indent="-406390" algn="l">
              <a:lnSpc>
                <a:spcPct val="115000"/>
              </a:lnSpc>
              <a:spcBef>
                <a:spcPts val="2133"/>
              </a:spcBef>
              <a:spcAft>
                <a:spcPts val="0"/>
              </a:spcAft>
              <a:buClr>
                <a:schemeClr val="dk2"/>
              </a:buClr>
              <a:buSzPts val="1200"/>
              <a:buChar char="○"/>
              <a:defRPr sz="1600" i="0" u="none" strike="noStrike" cap="none">
                <a:solidFill>
                  <a:schemeClr val="dk2"/>
                </a:solidFill>
              </a:defRPr>
            </a:lvl8pPr>
            <a:lvl9pPr marL="5486263" marR="0" lvl="8" indent="-406390" algn="l">
              <a:lnSpc>
                <a:spcPct val="115000"/>
              </a:lnSpc>
              <a:spcBef>
                <a:spcPts val="2133"/>
              </a:spcBef>
              <a:spcAft>
                <a:spcPts val="2133"/>
              </a:spcAft>
              <a:buClr>
                <a:schemeClr val="dk2"/>
              </a:buClr>
              <a:buSzPts val="1200"/>
              <a:buChar char="■"/>
              <a:defRPr sz="1600" i="0" u="none" strike="noStrike" cap="none">
                <a:solidFill>
                  <a:schemeClr val="dk2"/>
                </a:solidFill>
              </a:defRPr>
            </a:lvl9pPr>
          </a:lstStyle>
          <a:p>
            <a:endParaRPr/>
          </a:p>
        </p:txBody>
      </p:sp>
      <p:sp>
        <p:nvSpPr>
          <p:cNvPr id="52" name="Google Shape;52;p54"/>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
        <p:nvSpPr>
          <p:cNvPr id="53" name="Google Shape;53;p54"/>
          <p:cNvSpPr txBox="1">
            <a:spLocks noGrp="1"/>
          </p:cNvSpPr>
          <p:nvPr>
            <p:ph type="body" idx="3"/>
          </p:nvPr>
        </p:nvSpPr>
        <p:spPr>
          <a:xfrm>
            <a:off x="6205067" y="2360733"/>
            <a:ext cx="5236800" cy="3612000"/>
          </a:xfrm>
          <a:prstGeom prst="rect">
            <a:avLst/>
          </a:prstGeom>
          <a:noFill/>
          <a:ln>
            <a:noFill/>
          </a:ln>
        </p:spPr>
        <p:txBody>
          <a:bodyPr spcFirstLastPara="1" wrap="square" lIns="91425" tIns="91425" rIns="91425" bIns="91425" anchor="ctr" anchorCtr="0">
            <a:noAutofit/>
          </a:bodyPr>
          <a:lstStyle>
            <a:lvl1pPr marL="609585" marR="0" lvl="0" indent="-423323" algn="l">
              <a:lnSpc>
                <a:spcPct val="115000"/>
              </a:lnSpc>
              <a:spcBef>
                <a:spcPts val="0"/>
              </a:spcBef>
              <a:spcAft>
                <a:spcPts val="0"/>
              </a:spcAft>
              <a:buClr>
                <a:schemeClr val="dk2"/>
              </a:buClr>
              <a:buSzPts val="1400"/>
              <a:buChar char="●"/>
              <a:defRPr sz="1867" i="0" u="none" strike="noStrike" cap="none">
                <a:solidFill>
                  <a:schemeClr val="dk2"/>
                </a:solidFill>
              </a:defRPr>
            </a:lvl1pPr>
            <a:lvl2pPr marL="1219170" marR="0" lvl="1" indent="-406390" algn="l">
              <a:lnSpc>
                <a:spcPct val="115000"/>
              </a:lnSpc>
              <a:spcBef>
                <a:spcPts val="2133"/>
              </a:spcBef>
              <a:spcAft>
                <a:spcPts val="0"/>
              </a:spcAft>
              <a:buClr>
                <a:schemeClr val="dk2"/>
              </a:buClr>
              <a:buSzPts val="1200"/>
              <a:buChar char="○"/>
              <a:defRPr sz="1600" i="0" u="none" strike="noStrike" cap="none">
                <a:solidFill>
                  <a:schemeClr val="dk2"/>
                </a:solidFill>
              </a:defRPr>
            </a:lvl2pPr>
            <a:lvl3pPr marL="1828754" marR="0" lvl="2" indent="-406390" algn="l">
              <a:lnSpc>
                <a:spcPct val="115000"/>
              </a:lnSpc>
              <a:spcBef>
                <a:spcPts val="2133"/>
              </a:spcBef>
              <a:spcAft>
                <a:spcPts val="0"/>
              </a:spcAft>
              <a:buClr>
                <a:schemeClr val="dk2"/>
              </a:buClr>
              <a:buSzPts val="1200"/>
              <a:buChar char="■"/>
              <a:defRPr sz="1600" i="0" u="none" strike="noStrike" cap="none">
                <a:solidFill>
                  <a:schemeClr val="dk2"/>
                </a:solidFill>
              </a:defRPr>
            </a:lvl3pPr>
            <a:lvl4pPr marL="2438339" marR="0" lvl="3" indent="-406390" algn="l">
              <a:lnSpc>
                <a:spcPct val="115000"/>
              </a:lnSpc>
              <a:spcBef>
                <a:spcPts val="2133"/>
              </a:spcBef>
              <a:spcAft>
                <a:spcPts val="0"/>
              </a:spcAft>
              <a:buClr>
                <a:schemeClr val="dk2"/>
              </a:buClr>
              <a:buSzPts val="1200"/>
              <a:buChar char="●"/>
              <a:defRPr sz="1600" i="0" u="none" strike="noStrike" cap="none">
                <a:solidFill>
                  <a:schemeClr val="dk2"/>
                </a:solidFill>
              </a:defRPr>
            </a:lvl4pPr>
            <a:lvl5pPr marL="3047924" marR="0" lvl="4" indent="-406390" algn="l">
              <a:lnSpc>
                <a:spcPct val="115000"/>
              </a:lnSpc>
              <a:spcBef>
                <a:spcPts val="2133"/>
              </a:spcBef>
              <a:spcAft>
                <a:spcPts val="0"/>
              </a:spcAft>
              <a:buClr>
                <a:schemeClr val="dk2"/>
              </a:buClr>
              <a:buSzPts val="1200"/>
              <a:buChar char="○"/>
              <a:defRPr sz="1600" i="0" u="none" strike="noStrike" cap="none">
                <a:solidFill>
                  <a:schemeClr val="dk2"/>
                </a:solidFill>
              </a:defRPr>
            </a:lvl5pPr>
            <a:lvl6pPr marL="3657509" marR="0" lvl="5" indent="-406390" algn="l">
              <a:lnSpc>
                <a:spcPct val="115000"/>
              </a:lnSpc>
              <a:spcBef>
                <a:spcPts val="2133"/>
              </a:spcBef>
              <a:spcAft>
                <a:spcPts val="0"/>
              </a:spcAft>
              <a:buClr>
                <a:schemeClr val="dk2"/>
              </a:buClr>
              <a:buSzPts val="1200"/>
              <a:buChar char="■"/>
              <a:defRPr sz="1600" i="0" u="none" strike="noStrike" cap="none">
                <a:solidFill>
                  <a:schemeClr val="dk2"/>
                </a:solidFill>
              </a:defRPr>
            </a:lvl6pPr>
            <a:lvl7pPr marL="4267093" marR="0" lvl="6" indent="-406390" algn="l">
              <a:lnSpc>
                <a:spcPct val="115000"/>
              </a:lnSpc>
              <a:spcBef>
                <a:spcPts val="2133"/>
              </a:spcBef>
              <a:spcAft>
                <a:spcPts val="0"/>
              </a:spcAft>
              <a:buClr>
                <a:schemeClr val="dk2"/>
              </a:buClr>
              <a:buSzPts val="1200"/>
              <a:buChar char="●"/>
              <a:defRPr sz="1600" i="0" u="none" strike="noStrike" cap="none">
                <a:solidFill>
                  <a:schemeClr val="dk2"/>
                </a:solidFill>
              </a:defRPr>
            </a:lvl7pPr>
            <a:lvl8pPr marL="4876678" marR="0" lvl="7" indent="-406390" algn="l">
              <a:lnSpc>
                <a:spcPct val="115000"/>
              </a:lnSpc>
              <a:spcBef>
                <a:spcPts val="2133"/>
              </a:spcBef>
              <a:spcAft>
                <a:spcPts val="0"/>
              </a:spcAft>
              <a:buClr>
                <a:schemeClr val="dk2"/>
              </a:buClr>
              <a:buSzPts val="1200"/>
              <a:buChar char="○"/>
              <a:defRPr sz="1600" i="0" u="none" strike="noStrike" cap="none">
                <a:solidFill>
                  <a:schemeClr val="dk2"/>
                </a:solidFill>
              </a:defRPr>
            </a:lvl8pPr>
            <a:lvl9pPr marL="5486263" marR="0" lvl="8" indent="-406390" algn="l">
              <a:lnSpc>
                <a:spcPct val="115000"/>
              </a:lnSpc>
              <a:spcBef>
                <a:spcPts val="2133"/>
              </a:spcBef>
              <a:spcAft>
                <a:spcPts val="2133"/>
              </a:spcAft>
              <a:buClr>
                <a:schemeClr val="dk2"/>
              </a:buClr>
              <a:buSzPts val="1200"/>
              <a:buChar char="■"/>
              <a:defRPr sz="1600" i="0" u="none" strike="noStrike" cap="none">
                <a:solidFill>
                  <a:schemeClr val="dk2"/>
                </a:solidFill>
              </a:defRPr>
            </a:lvl9pPr>
          </a:lstStyle>
          <a:p>
            <a:endParaRPr/>
          </a:p>
        </p:txBody>
      </p:sp>
    </p:spTree>
    <p:extLst>
      <p:ext uri="{BB962C8B-B14F-4D97-AF65-F5344CB8AC3E}">
        <p14:creationId xmlns:p14="http://schemas.microsoft.com/office/powerpoint/2010/main" val="2961205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
        <p:cNvGrpSpPr/>
        <p:nvPr/>
      </p:nvGrpSpPr>
      <p:grpSpPr>
        <a:xfrm>
          <a:off x="0" y="0"/>
          <a:ext cx="0" cy="0"/>
          <a:chOff x="0" y="0"/>
          <a:chExt cx="0" cy="0"/>
        </a:xfrm>
      </p:grpSpPr>
      <p:sp>
        <p:nvSpPr>
          <p:cNvPr id="6" name="Google Shape;6;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666666"/>
              </a:buClr>
              <a:buSzPts val="2800"/>
              <a:buFont typeface="Montserrat Alternates"/>
              <a:buNone/>
              <a:defRPr sz="2800" b="1" i="0" u="none" strike="noStrike" cap="none">
                <a:solidFill>
                  <a:srgbClr val="666666"/>
                </a:solidFill>
                <a:latin typeface="Montserrat Alternates"/>
                <a:ea typeface="Montserrat Alternates"/>
                <a:cs typeface="Montserrat Alternates"/>
                <a:sym typeface="Montserrat Alternates"/>
              </a:defRPr>
            </a:lvl1pPr>
            <a:lvl2pPr marR="0" lvl="1"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2pPr>
            <a:lvl3pPr marR="0" lvl="2"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3pPr>
            <a:lvl4pPr marR="0" lvl="3"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4pPr>
            <a:lvl5pPr marR="0" lvl="4"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5pPr>
            <a:lvl6pPr marR="0" lvl="5"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6pPr>
            <a:lvl7pPr marR="0" lvl="6"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7pPr>
            <a:lvl8pPr marR="0" lvl="7"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8pPr>
            <a:lvl9pPr marR="0" lvl="8" algn="l"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Arial"/>
                <a:ea typeface="Arial"/>
                <a:cs typeface="Arial"/>
                <a:sym typeface="Arial"/>
              </a:defRPr>
            </a:lvl9pPr>
          </a:lstStyle>
          <a:p>
            <a:endParaRPr/>
          </a:p>
        </p:txBody>
      </p:sp>
      <p:sp>
        <p:nvSpPr>
          <p:cNvPr id="7" name="Google Shape;7;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endParaRPr/>
          </a:p>
        </p:txBody>
      </p:sp>
      <p:sp>
        <p:nvSpPr>
          <p:cNvPr id="8" name="Google Shape;8;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81593194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a:t>Introducción a Normalización de Datos</a:t>
            </a:r>
            <a:endParaRPr sz="5333"/>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7"/>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Segunda Forma Normal/2FN</a:t>
            </a:r>
            <a:endParaRPr sz="2667"/>
          </a:p>
        </p:txBody>
      </p:sp>
      <p:sp>
        <p:nvSpPr>
          <p:cNvPr id="216" name="Google Shape;216;p67"/>
          <p:cNvSpPr txBox="1"/>
          <p:nvPr/>
        </p:nvSpPr>
        <p:spPr>
          <a:xfrm>
            <a:off x="234198" y="1117518"/>
            <a:ext cx="8082825" cy="369277"/>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a:solidFill>
                  <a:srgbClr val="000000"/>
                </a:solidFill>
                <a:latin typeface="Proxima Nova"/>
                <a:ea typeface="Proxima Nova"/>
                <a:cs typeface="Proxima Nova"/>
                <a:sym typeface="Proxima Nova"/>
              </a:rPr>
              <a:t>Una alternativa 2NF a este diseño representaría la misma información en dos tablas: </a:t>
            </a:r>
            <a:endParaRPr sz="1400" kern="0">
              <a:solidFill>
                <a:srgbClr val="000000"/>
              </a:solidFill>
              <a:latin typeface="Proxima Nova"/>
              <a:ea typeface="Proxima Nova"/>
              <a:cs typeface="Proxima Nova"/>
              <a:sym typeface="Proxima Nova"/>
            </a:endParaRPr>
          </a:p>
        </p:txBody>
      </p:sp>
      <p:graphicFrame>
        <p:nvGraphicFramePr>
          <p:cNvPr id="217" name="Google Shape;217;p67"/>
          <p:cNvGraphicFramePr/>
          <p:nvPr/>
        </p:nvGraphicFramePr>
        <p:xfrm>
          <a:off x="1329463" y="1602662"/>
          <a:ext cx="2709334" cy="2438331"/>
        </p:xfrm>
        <a:graphic>
          <a:graphicData uri="http://schemas.openxmlformats.org/drawingml/2006/table">
            <a:tbl>
              <a:tblPr>
                <a:noFill/>
              </a:tblPr>
              <a:tblGrid>
                <a:gridCol w="1049867">
                  <a:extLst>
                    <a:ext uri="{9D8B030D-6E8A-4147-A177-3AD203B41FA5}">
                      <a16:colId xmlns:a16="http://schemas.microsoft.com/office/drawing/2014/main" val="20000"/>
                    </a:ext>
                  </a:extLst>
                </a:gridCol>
                <a:gridCol w="1659467">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Habilidades de los empleados</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Empleado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Habilidad</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Fotografía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Diseño</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Escultura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Zack</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Limpieza ligera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Repostería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Cocina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Peter</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Limpieza ligera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218" name="Google Shape;218;p67"/>
          <p:cNvGraphicFramePr/>
          <p:nvPr/>
        </p:nvGraphicFramePr>
        <p:xfrm>
          <a:off x="4275609" y="3594022"/>
          <a:ext cx="3352800" cy="1706832"/>
        </p:xfrm>
        <a:graphic>
          <a:graphicData uri="http://schemas.openxmlformats.org/drawingml/2006/table">
            <a:tbl>
              <a:tblPr>
                <a:noFill/>
              </a:tblPr>
              <a:tblGrid>
                <a:gridCol w="1049867">
                  <a:extLst>
                    <a:ext uri="{9D8B030D-6E8A-4147-A177-3AD203B41FA5}">
                      <a16:colId xmlns:a16="http://schemas.microsoft.com/office/drawing/2014/main" val="20000"/>
                    </a:ext>
                  </a:extLst>
                </a:gridCol>
                <a:gridCol w="2302933">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Empleados</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Empleado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Lugar actual de trabajo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Zack</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Peter</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500" b="0" i="0" u="none" strike="noStrike" cap="none">
                        <a:solidFill>
                          <a:srgbClr val="000000"/>
                        </a:solidFill>
                        <a:latin typeface="Proxima Nova"/>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9" name="Google Shape;219;p67"/>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8"/>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t>Tercera Forma Normal/3FN</a:t>
            </a:r>
            <a:endParaRPr sz="2667" dirty="0"/>
          </a:p>
        </p:txBody>
      </p:sp>
      <p:sp>
        <p:nvSpPr>
          <p:cNvPr id="225" name="Google Shape;225;p68"/>
          <p:cNvSpPr txBox="1">
            <a:spLocks noGrp="1"/>
          </p:cNvSpPr>
          <p:nvPr>
            <p:ph type="body" idx="1"/>
          </p:nvPr>
        </p:nvSpPr>
        <p:spPr>
          <a:xfrm>
            <a:off x="237603" y="1001822"/>
            <a:ext cx="11716795" cy="5803012"/>
          </a:xfrm>
          <a:prstGeom prst="rect">
            <a:avLst/>
          </a:prstGeom>
          <a:solidFill>
            <a:schemeClr val="lt1"/>
          </a:solidFill>
          <a:ln>
            <a:noFill/>
          </a:ln>
        </p:spPr>
        <p:txBody>
          <a:bodyPr spcFirstLastPara="1" wrap="square" lIns="121900" tIns="121900" rIns="121900" bIns="121900" anchor="t" anchorCtr="0">
            <a:noAutofit/>
          </a:bodyPr>
          <a:lstStyle/>
          <a:p>
            <a:pPr marL="186262" indent="0" algn="just">
              <a:buNone/>
            </a:pPr>
            <a:r>
              <a:rPr lang="es-ES" sz="1467"/>
              <a:t>La </a:t>
            </a:r>
            <a:r>
              <a:rPr lang="es-ES" sz="1467" b="1"/>
              <a:t>tercera forma normal</a:t>
            </a:r>
            <a:r>
              <a:rPr lang="es-ES" sz="1467"/>
              <a:t> (</a:t>
            </a:r>
            <a:r>
              <a:rPr lang="es-ES" sz="1467" b="1"/>
              <a:t>3NF</a:t>
            </a:r>
            <a:r>
              <a:rPr lang="es-ES" sz="1467"/>
              <a:t>) es una forma normal usada en la normalización de bases de datos. La 3NF fue definida originalmente por E.F. Codd en 1971. La definición de Codd indica que una tabla está en 3NF si y solo si las tres condiciones siguientes se cumplen: </a:t>
            </a:r>
            <a:endParaRPr/>
          </a:p>
          <a:p>
            <a:pPr algn="just">
              <a:buFont typeface="Arial"/>
              <a:buChar char="•"/>
            </a:pPr>
            <a:r>
              <a:rPr lang="es-ES" sz="1467"/>
              <a:t>La tabla está en la segunda forma normal (2NF)</a:t>
            </a:r>
            <a:endParaRPr/>
          </a:p>
          <a:p>
            <a:pPr algn="just">
              <a:buFont typeface="Arial"/>
              <a:buChar char="•"/>
            </a:pPr>
            <a:r>
              <a:rPr lang="es-ES" sz="1467"/>
              <a:t>Ningún atributo no-primario de la tabla es dependiente transitivamente de una clave primaria</a:t>
            </a:r>
            <a:endParaRPr/>
          </a:p>
          <a:p>
            <a:pPr algn="just">
              <a:buFont typeface="Arial"/>
              <a:buChar char="•"/>
            </a:pPr>
            <a:r>
              <a:rPr lang="es-ES" sz="1467"/>
              <a:t>Es una relación que no incluye ningún atributo clave</a:t>
            </a:r>
            <a:endParaRPr/>
          </a:p>
          <a:p>
            <a:pPr marL="186262" indent="0" algn="just">
              <a:buNone/>
            </a:pPr>
            <a:endParaRPr sz="1467"/>
          </a:p>
          <a:p>
            <a:pPr marL="186262" indent="0" algn="just">
              <a:buNone/>
            </a:pPr>
            <a:r>
              <a:rPr lang="es-ES" sz="1467"/>
              <a:t>Un atributo no-primario es un atributo que no pertenece a ninguna clave candidata. Una </a:t>
            </a:r>
            <a:r>
              <a:rPr lang="es-ES" sz="1467" i="1"/>
              <a:t>dependencia transitiva</a:t>
            </a:r>
            <a:r>
              <a:rPr lang="es-ES" sz="1467"/>
              <a:t> es una dependencia funcional </a:t>
            </a:r>
            <a:r>
              <a:rPr lang="es-ES" sz="1467" i="1"/>
              <a:t>X</a:t>
            </a:r>
            <a:r>
              <a:rPr lang="es-ES" sz="1467"/>
              <a:t> → </a:t>
            </a:r>
            <a:r>
              <a:rPr lang="es-ES" sz="1467" i="1"/>
              <a:t>Z</a:t>
            </a:r>
            <a:r>
              <a:rPr lang="es-ES" sz="1467"/>
              <a:t> en la cual </a:t>
            </a:r>
            <a:r>
              <a:rPr lang="es-ES" sz="1467" i="1"/>
              <a:t>Z</a:t>
            </a:r>
            <a:r>
              <a:rPr lang="es-ES" sz="1467"/>
              <a:t> no es inmediatamente dependiente de </a:t>
            </a:r>
            <a:r>
              <a:rPr lang="es-ES" sz="1467" i="1"/>
              <a:t>X</a:t>
            </a:r>
            <a:r>
              <a:rPr lang="es-ES" sz="1467"/>
              <a:t>, pero sí de un tercer conjunto de atributos </a:t>
            </a:r>
            <a:r>
              <a:rPr lang="es-ES" sz="1467" i="1"/>
              <a:t>Y</a:t>
            </a:r>
            <a:r>
              <a:rPr lang="es-ES" sz="1467"/>
              <a:t>, que a su vez depende de </a:t>
            </a:r>
            <a:r>
              <a:rPr lang="es-ES" sz="1467" i="1"/>
              <a:t>X</a:t>
            </a:r>
            <a:r>
              <a:rPr lang="es-ES" sz="1467"/>
              <a:t>. Es decir, </a:t>
            </a:r>
            <a:r>
              <a:rPr lang="es-ES" sz="1467" i="1"/>
              <a:t>X</a:t>
            </a:r>
            <a:r>
              <a:rPr lang="es-ES" sz="1467"/>
              <a:t> → </a:t>
            </a:r>
            <a:r>
              <a:rPr lang="es-ES" sz="1467" i="1"/>
              <a:t>Z</a:t>
            </a:r>
            <a:r>
              <a:rPr lang="es-ES" sz="1467"/>
              <a:t> por virtud de </a:t>
            </a:r>
            <a:r>
              <a:rPr lang="es-ES" sz="1467" i="1"/>
              <a:t>X</a:t>
            </a:r>
            <a:r>
              <a:rPr lang="es-ES" sz="1467"/>
              <a:t> → </a:t>
            </a:r>
            <a:r>
              <a:rPr lang="es-ES" sz="1467" i="1"/>
              <a:t>Y</a:t>
            </a:r>
            <a:r>
              <a:rPr lang="es-ES" sz="1467"/>
              <a:t> e </a:t>
            </a:r>
            <a:r>
              <a:rPr lang="es-ES" sz="1467" i="1"/>
              <a:t>Y</a:t>
            </a:r>
            <a:r>
              <a:rPr lang="es-ES" sz="1467"/>
              <a:t> → </a:t>
            </a:r>
            <a:r>
              <a:rPr lang="es-ES" sz="1467" i="1"/>
              <a:t>Z</a:t>
            </a:r>
            <a:r>
              <a:rPr lang="es-ES" sz="1467"/>
              <a:t>. </a:t>
            </a:r>
            <a:endParaRPr/>
          </a:p>
          <a:p>
            <a:pPr marL="186262" indent="0" algn="just">
              <a:buNone/>
            </a:pPr>
            <a:r>
              <a:rPr lang="es-ES" sz="1467"/>
              <a:t>Una formulación alternativa de la definición de Codd, dada por Carlo Zaniolo​ en 1982, es ésta: Una tabla está en 3NF si y solo si, para cada una de sus dependencias funcionales </a:t>
            </a:r>
            <a:r>
              <a:rPr lang="es-ES" sz="1467" i="1"/>
              <a:t>X</a:t>
            </a:r>
            <a:r>
              <a:rPr lang="es-ES" sz="1467"/>
              <a:t> → </a:t>
            </a:r>
            <a:r>
              <a:rPr lang="es-ES" sz="1467" i="1"/>
              <a:t>A</a:t>
            </a:r>
            <a:r>
              <a:rPr lang="es-ES" sz="1467"/>
              <a:t>, por lo menos una de las condiciones siguientes se mantiene: </a:t>
            </a:r>
            <a:endParaRPr/>
          </a:p>
          <a:p>
            <a:pPr algn="just">
              <a:buFont typeface="Arial"/>
              <a:buChar char="•"/>
            </a:pPr>
            <a:r>
              <a:rPr lang="es-ES" sz="1467" i="1"/>
              <a:t>X</a:t>
            </a:r>
            <a:r>
              <a:rPr lang="es-ES" sz="1467"/>
              <a:t> contiene </a:t>
            </a:r>
            <a:r>
              <a:rPr lang="es-ES" sz="1467" i="1"/>
              <a:t>A</a:t>
            </a:r>
            <a:r>
              <a:rPr lang="es-ES" sz="1467"/>
              <a:t>, ó</a:t>
            </a:r>
            <a:endParaRPr sz="1467"/>
          </a:p>
          <a:p>
            <a:pPr algn="just">
              <a:buFont typeface="Arial"/>
              <a:buChar char="•"/>
            </a:pPr>
            <a:r>
              <a:rPr lang="es-ES" sz="1467" i="1"/>
              <a:t>X</a:t>
            </a:r>
            <a:r>
              <a:rPr lang="es-ES" sz="1467"/>
              <a:t> es una superclave, ó</a:t>
            </a:r>
            <a:endParaRPr sz="1467"/>
          </a:p>
          <a:p>
            <a:pPr algn="just">
              <a:buFont typeface="Arial"/>
              <a:buChar char="•"/>
            </a:pPr>
            <a:r>
              <a:rPr lang="es-ES" sz="1467" i="1"/>
              <a:t>A</a:t>
            </a:r>
            <a:r>
              <a:rPr lang="es-ES" sz="1467"/>
              <a:t> es un atributo primario (es decir, </a:t>
            </a:r>
            <a:r>
              <a:rPr lang="es-ES" sz="1467" i="1"/>
              <a:t>A</a:t>
            </a:r>
            <a:r>
              <a:rPr lang="es-ES" sz="1467"/>
              <a:t> está contenido dentro de una clave candidata)</a:t>
            </a:r>
            <a:endParaRPr/>
          </a:p>
          <a:p>
            <a:pPr marL="186262" indent="0" algn="just">
              <a:buNone/>
            </a:pPr>
            <a:endParaRPr sz="1467"/>
          </a:p>
          <a:p>
            <a:pPr marL="186262" indent="0" algn="just">
              <a:buNone/>
            </a:pPr>
            <a:r>
              <a:rPr lang="es-ES" sz="1467"/>
              <a:t>La definición de Zaniolo tiene la ventaja de dar un claro sentido de la diferencia entre la 3NF y la más rigurosa forma normal de Boyce-Codd (BCNF). La CONFÍN simplemente elimina la tercera alternativa ("</a:t>
            </a:r>
            <a:r>
              <a:rPr lang="es-ES" sz="1467" i="1"/>
              <a:t>A</a:t>
            </a:r>
            <a:r>
              <a:rPr lang="es-ES" sz="1467"/>
              <a:t> es un atributo primario").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9"/>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¿Qué es una Base de Datos?</a:t>
            </a:r>
            <a:endParaRPr sz="2667"/>
          </a:p>
        </p:txBody>
      </p:sp>
      <p:sp>
        <p:nvSpPr>
          <p:cNvPr id="233" name="Google Shape;233;p69"/>
          <p:cNvSpPr txBox="1">
            <a:spLocks noGrp="1"/>
          </p:cNvSpPr>
          <p:nvPr>
            <p:ph type="body" idx="1"/>
          </p:nvPr>
        </p:nvSpPr>
        <p:spPr>
          <a:xfrm>
            <a:off x="234199" y="935663"/>
            <a:ext cx="11716795" cy="1304260"/>
          </a:xfrm>
          <a:prstGeom prst="rect">
            <a:avLst/>
          </a:prstGeom>
          <a:noFill/>
          <a:ln>
            <a:noFill/>
          </a:ln>
        </p:spPr>
        <p:txBody>
          <a:bodyPr spcFirstLastPara="1" wrap="square" lIns="121900" tIns="121900" rIns="121900" bIns="121900" anchor="t" anchorCtr="0">
            <a:noAutofit/>
          </a:bodyPr>
          <a:lstStyle/>
          <a:p>
            <a:pPr marL="0" indent="0">
              <a:buNone/>
            </a:pPr>
            <a:r>
              <a:rPr lang="es-ES" sz="1600"/>
              <a:t>Son una colección organizada de datos, que se almacena y se consultan de manera electrónica. Pueden contener cantidades masivas de datos.</a:t>
            </a:r>
            <a:endParaRPr/>
          </a:p>
        </p:txBody>
      </p:sp>
      <p:sp>
        <p:nvSpPr>
          <p:cNvPr id="234" name="Google Shape;234;p69"/>
          <p:cNvSpPr txBox="1"/>
          <p:nvPr/>
        </p:nvSpPr>
        <p:spPr>
          <a:xfrm>
            <a:off x="6096001" y="2324982"/>
            <a:ext cx="5548263" cy="130426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595959"/>
              </a:buClr>
              <a:buSzPts val="1400"/>
            </a:pPr>
            <a:r>
              <a:rPr lang="es-ES" sz="1467" b="1" kern="0">
                <a:solidFill>
                  <a:srgbClr val="595959"/>
                </a:solidFill>
                <a:latin typeface="Proxima Nova"/>
                <a:ea typeface="Proxima Nova"/>
                <a:cs typeface="Proxima Nova"/>
                <a:sym typeface="Proxima Nova"/>
              </a:rPr>
              <a:t>Una base de datos resuelve las siguientes necesidades:</a:t>
            </a:r>
            <a:endParaRPr sz="1867" kern="0">
              <a:solidFill>
                <a:srgbClr val="000000"/>
              </a:solidFill>
              <a:latin typeface="Arial"/>
              <a:ea typeface="Arial"/>
              <a:cs typeface="Arial"/>
              <a:sym typeface="Arial"/>
            </a:endParaRPr>
          </a:p>
          <a:p>
            <a:pPr defTabSz="1219170">
              <a:lnSpc>
                <a:spcPct val="115000"/>
              </a:lnSpc>
              <a:buClr>
                <a:srgbClr val="595959"/>
              </a:buClr>
              <a:buSzPts val="1400"/>
            </a:pPr>
            <a:endParaRPr sz="1467" kern="0">
              <a:solidFill>
                <a:srgbClr val="595959"/>
              </a:solidFill>
              <a:latin typeface="Proxima Nova"/>
              <a:ea typeface="Proxima Nova"/>
              <a:cs typeface="Proxima Nova"/>
              <a:sym typeface="Proxima Nova"/>
            </a:endParaRPr>
          </a:p>
          <a:p>
            <a:pPr defTabSz="1219170">
              <a:lnSpc>
                <a:spcPct val="115000"/>
              </a:lnSpc>
              <a:buClr>
                <a:srgbClr val="595959"/>
              </a:buClr>
              <a:buSzPts val="1400"/>
            </a:pPr>
            <a:r>
              <a:rPr lang="es-ES" sz="1467" kern="0">
                <a:solidFill>
                  <a:srgbClr val="595959"/>
                </a:solidFill>
                <a:latin typeface="Proxima Nova"/>
                <a:ea typeface="Proxima Nova"/>
                <a:cs typeface="Proxima Nova"/>
                <a:sym typeface="Proxima Nova"/>
              </a:rPr>
              <a:t>Almacenamiento de grandes volúmenes de datos</a:t>
            </a:r>
            <a:endParaRPr sz="1867" kern="0">
              <a:solidFill>
                <a:srgbClr val="000000"/>
              </a:solidFill>
              <a:latin typeface="Arial"/>
              <a:ea typeface="Arial"/>
              <a:cs typeface="Arial"/>
              <a:sym typeface="Arial"/>
            </a:endParaRPr>
          </a:p>
          <a:p>
            <a:pPr defTabSz="1219170">
              <a:lnSpc>
                <a:spcPct val="115000"/>
              </a:lnSpc>
              <a:buClr>
                <a:srgbClr val="595959"/>
              </a:buClr>
              <a:buSzPts val="1400"/>
            </a:pPr>
            <a:r>
              <a:rPr lang="es-ES" sz="1467" kern="0">
                <a:solidFill>
                  <a:srgbClr val="595959"/>
                </a:solidFill>
                <a:latin typeface="Proxima Nova"/>
                <a:ea typeface="Proxima Nova"/>
                <a:cs typeface="Proxima Nova"/>
                <a:sym typeface="Proxima Nova"/>
              </a:rPr>
              <a:t>Acceso simultáneo a múltiples usuarios</a:t>
            </a:r>
            <a:endParaRPr sz="1867" kern="0">
              <a:solidFill>
                <a:srgbClr val="000000"/>
              </a:solidFill>
              <a:latin typeface="Arial"/>
              <a:ea typeface="Arial"/>
              <a:cs typeface="Arial"/>
              <a:sym typeface="Arial"/>
            </a:endParaRPr>
          </a:p>
          <a:p>
            <a:pPr defTabSz="1219170">
              <a:lnSpc>
                <a:spcPct val="115000"/>
              </a:lnSpc>
              <a:buClr>
                <a:srgbClr val="595959"/>
              </a:buClr>
              <a:buSzPts val="1400"/>
            </a:pPr>
            <a:r>
              <a:rPr lang="es-ES" sz="1467" kern="0">
                <a:solidFill>
                  <a:srgbClr val="595959"/>
                </a:solidFill>
                <a:latin typeface="Proxima Nova"/>
                <a:ea typeface="Proxima Nova"/>
                <a:cs typeface="Proxima Nova"/>
                <a:sym typeface="Proxima Nova"/>
              </a:rPr>
              <a:t>Control de acceso y gestión de actualizaciones.</a:t>
            </a:r>
            <a:endParaRPr sz="1867" kern="0">
              <a:solidFill>
                <a:srgbClr val="000000"/>
              </a:solidFill>
              <a:latin typeface="Arial"/>
              <a:ea typeface="Arial"/>
              <a:cs typeface="Arial"/>
              <a:sym typeface="Arial"/>
            </a:endParaRPr>
          </a:p>
          <a:p>
            <a:pPr defTabSz="1219170">
              <a:lnSpc>
                <a:spcPct val="115000"/>
              </a:lnSpc>
              <a:buClr>
                <a:srgbClr val="595959"/>
              </a:buClr>
              <a:buSzPts val="1400"/>
            </a:pPr>
            <a:r>
              <a:rPr lang="es-ES" sz="1467" kern="0">
                <a:solidFill>
                  <a:srgbClr val="595959"/>
                </a:solidFill>
                <a:latin typeface="Proxima Nova"/>
                <a:ea typeface="Proxima Nova"/>
                <a:cs typeface="Proxima Nova"/>
                <a:sym typeface="Proxima Nova"/>
              </a:rPr>
              <a:t>Conectividad a diversos sistemas</a:t>
            </a:r>
            <a:endParaRPr sz="1867" kern="0">
              <a:solidFill>
                <a:srgbClr val="000000"/>
              </a:solidFill>
              <a:latin typeface="Arial"/>
              <a:ea typeface="Arial"/>
              <a:cs typeface="Arial"/>
              <a:sym typeface="Arial"/>
            </a:endParaRPr>
          </a:p>
        </p:txBody>
      </p:sp>
      <p:pic>
        <p:nvPicPr>
          <p:cNvPr id="235" name="Google Shape;235;p69" descr="DATABASE MANAGEMENT — MINDSEYE"/>
          <p:cNvPicPr preferRelativeResize="0"/>
          <p:nvPr/>
        </p:nvPicPr>
        <p:blipFill rotWithShape="1">
          <a:blip r:embed="rId3">
            <a:alphaModFix/>
          </a:blip>
          <a:srcRect/>
          <a:stretch/>
        </p:blipFill>
        <p:spPr>
          <a:xfrm>
            <a:off x="2567185" y="2239923"/>
            <a:ext cx="2400000" cy="2400000"/>
          </a:xfrm>
          <a:prstGeom prst="rect">
            <a:avLst/>
          </a:prstGeom>
          <a:noFill/>
          <a:ln>
            <a:noFill/>
          </a:ln>
        </p:spPr>
      </p:pic>
      <p:sp>
        <p:nvSpPr>
          <p:cNvPr id="236" name="Google Shape;236;p69"/>
          <p:cNvSpPr txBox="1"/>
          <p:nvPr/>
        </p:nvSpPr>
        <p:spPr>
          <a:xfrm>
            <a:off x="2567185" y="4936632"/>
            <a:ext cx="2400000" cy="529335"/>
          </a:xfrm>
          <a:prstGeom prst="rect">
            <a:avLst/>
          </a:prstGeom>
          <a:noFill/>
          <a:ln>
            <a:noFill/>
          </a:ln>
        </p:spPr>
        <p:txBody>
          <a:bodyPr spcFirstLastPara="1" wrap="square" lIns="121900" tIns="121900" rIns="121900" bIns="121900" anchor="t" anchorCtr="0">
            <a:spAutoFit/>
          </a:bodyPr>
          <a:lstStyle/>
          <a:p>
            <a:pPr algn="ctr" defTabSz="1219170">
              <a:lnSpc>
                <a:spcPct val="115000"/>
              </a:lnSpc>
              <a:buClr>
                <a:srgbClr val="595959"/>
              </a:buClr>
              <a:buSzPts val="1400"/>
            </a:pPr>
            <a:r>
              <a:rPr lang="es-ES" sz="1600" b="1" kern="0">
                <a:solidFill>
                  <a:srgbClr val="595959"/>
                </a:solidFill>
                <a:latin typeface="Proxima Nova"/>
                <a:ea typeface="Proxima Nova"/>
                <a:cs typeface="Proxima Nova"/>
                <a:sym typeface="Proxima Nova"/>
              </a:rPr>
              <a:t>Bases de Datos</a:t>
            </a:r>
            <a:endParaRPr sz="1867" kern="0">
              <a:solidFill>
                <a:srgbClr val="000000"/>
              </a:solidFill>
              <a:latin typeface="Arial"/>
              <a:ea typeface="Arial"/>
              <a:cs typeface="Arial"/>
              <a:sym typeface="Arial"/>
            </a:endParaRPr>
          </a:p>
        </p:txBody>
      </p:sp>
      <p:sp>
        <p:nvSpPr>
          <p:cNvPr id="237" name="Google Shape;237;p69"/>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t>Ejemplo de Normalización</a:t>
            </a:r>
            <a:endParaRPr sz="5333" dirty="0"/>
          </a:p>
        </p:txBody>
      </p:sp>
    </p:spTree>
    <p:extLst>
      <p:ext uri="{BB962C8B-B14F-4D97-AF65-F5344CB8AC3E}">
        <p14:creationId xmlns:p14="http://schemas.microsoft.com/office/powerpoint/2010/main" val="1206175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44FECB6-B70D-07C2-C90A-53034DCE3BF1}"/>
              </a:ext>
            </a:extLst>
          </p:cNvPr>
          <p:cNvGraphicFramePr>
            <a:graphicFrameLocks noGrp="1"/>
          </p:cNvGraphicFramePr>
          <p:nvPr>
            <p:extLst>
              <p:ext uri="{D42A27DB-BD31-4B8C-83A1-F6EECF244321}">
                <p14:modId xmlns:p14="http://schemas.microsoft.com/office/powerpoint/2010/main" val="1333840262"/>
              </p:ext>
            </p:extLst>
          </p:nvPr>
        </p:nvGraphicFramePr>
        <p:xfrm>
          <a:off x="827314" y="2075542"/>
          <a:ext cx="10537371" cy="3151758"/>
        </p:xfrm>
        <a:graphic>
          <a:graphicData uri="http://schemas.openxmlformats.org/drawingml/2006/table">
            <a:tbl>
              <a:tblPr/>
              <a:tblGrid>
                <a:gridCol w="1208571">
                  <a:extLst>
                    <a:ext uri="{9D8B030D-6E8A-4147-A177-3AD203B41FA5}">
                      <a16:colId xmlns:a16="http://schemas.microsoft.com/office/drawing/2014/main" val="1183990139"/>
                    </a:ext>
                  </a:extLst>
                </a:gridCol>
                <a:gridCol w="1143032">
                  <a:extLst>
                    <a:ext uri="{9D8B030D-6E8A-4147-A177-3AD203B41FA5}">
                      <a16:colId xmlns:a16="http://schemas.microsoft.com/office/drawing/2014/main" val="4280324785"/>
                    </a:ext>
                  </a:extLst>
                </a:gridCol>
                <a:gridCol w="1173540">
                  <a:extLst>
                    <a:ext uri="{9D8B030D-6E8A-4147-A177-3AD203B41FA5}">
                      <a16:colId xmlns:a16="http://schemas.microsoft.com/office/drawing/2014/main" val="213733694"/>
                    </a:ext>
                  </a:extLst>
                </a:gridCol>
                <a:gridCol w="1508281">
                  <a:extLst>
                    <a:ext uri="{9D8B030D-6E8A-4147-A177-3AD203B41FA5}">
                      <a16:colId xmlns:a16="http://schemas.microsoft.com/office/drawing/2014/main" val="3390086749"/>
                    </a:ext>
                  </a:extLst>
                </a:gridCol>
                <a:gridCol w="2278962">
                  <a:extLst>
                    <a:ext uri="{9D8B030D-6E8A-4147-A177-3AD203B41FA5}">
                      <a16:colId xmlns:a16="http://schemas.microsoft.com/office/drawing/2014/main" val="3590511344"/>
                    </a:ext>
                  </a:extLst>
                </a:gridCol>
                <a:gridCol w="1673726">
                  <a:extLst>
                    <a:ext uri="{9D8B030D-6E8A-4147-A177-3AD203B41FA5}">
                      <a16:colId xmlns:a16="http://schemas.microsoft.com/office/drawing/2014/main" val="2002494054"/>
                    </a:ext>
                  </a:extLst>
                </a:gridCol>
                <a:gridCol w="1551259">
                  <a:extLst>
                    <a:ext uri="{9D8B030D-6E8A-4147-A177-3AD203B41FA5}">
                      <a16:colId xmlns:a16="http://schemas.microsoft.com/office/drawing/2014/main" val="4097166787"/>
                    </a:ext>
                  </a:extLst>
                </a:gridCol>
              </a:tblGrid>
              <a:tr h="525293">
                <a:tc>
                  <a:txBody>
                    <a:bodyPr/>
                    <a:lstStyle/>
                    <a:p>
                      <a:pPr algn="ctr" fontAlgn="b"/>
                      <a:r>
                        <a:rPr lang="es-MX" sz="1800" b="1" i="0" u="none" strike="noStrike">
                          <a:solidFill>
                            <a:srgbClr val="FFFFFF"/>
                          </a:solidFill>
                          <a:effectLst/>
                          <a:latin typeface="Calibri" panose="020F0502020204030204" pitchFamily="34" charset="0"/>
                        </a:rPr>
                        <a:t>Matrícula</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Nombre</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Dirección</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Telefóno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Num_Materia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Carrera</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515037584"/>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1840570124"/>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Programación Web</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234</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1450735288"/>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Redes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567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1093221185"/>
                  </a:ext>
                </a:extLst>
              </a:tr>
              <a:tr h="525293">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9992171899</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533478361"/>
                  </a:ext>
                </a:extLst>
              </a:tr>
              <a:tr h="525293">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Luis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9999234556</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Contabilidad</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887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387029958"/>
                  </a:ext>
                </a:extLst>
              </a:tr>
            </a:tbl>
          </a:graphicData>
        </a:graphic>
      </p:graphicFrame>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Tabla sin normalizar</a:t>
            </a:r>
          </a:p>
        </p:txBody>
      </p:sp>
    </p:spTree>
    <p:extLst>
      <p:ext uri="{BB962C8B-B14F-4D97-AF65-F5344CB8AC3E}">
        <p14:creationId xmlns:p14="http://schemas.microsoft.com/office/powerpoint/2010/main" val="399392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1ª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2134106128"/>
              </p:ext>
            </p:extLst>
          </p:nvPr>
        </p:nvGraphicFramePr>
        <p:xfrm>
          <a:off x="411772" y="3998570"/>
          <a:ext cx="4784342" cy="2226468"/>
        </p:xfrm>
        <a:graphic>
          <a:graphicData uri="http://schemas.openxmlformats.org/drawingml/2006/table">
            <a:tbl>
              <a:tblPr/>
              <a:tblGrid>
                <a:gridCol w="1312518">
                  <a:extLst>
                    <a:ext uri="{9D8B030D-6E8A-4147-A177-3AD203B41FA5}">
                      <a16:colId xmlns:a16="http://schemas.microsoft.com/office/drawing/2014/main" val="610841344"/>
                    </a:ext>
                  </a:extLst>
                </a:gridCol>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a:solidFill>
                            <a:srgbClr val="FFFFFF"/>
                          </a:solidFill>
                          <a:effectLst/>
                          <a:latin typeface="Calibri" panose="020F0502020204030204" pitchFamily="34" charset="0"/>
                        </a:rPr>
                        <a:t>Matrícula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1600" b="1" i="0" u="none" strike="noStrike">
                          <a:solidFill>
                            <a:srgbClr val="FFFFFF"/>
                          </a:solidFill>
                          <a:effectLst/>
                          <a:latin typeface="Calibri" panose="020F0502020204030204" pitchFamily="34" charset="0"/>
                        </a:rPr>
                        <a:t>Num_Materia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a:solidFill>
                            <a:srgbClr val="000000"/>
                          </a:solidFill>
                          <a:effectLst/>
                          <a:latin typeface="Calibri" panose="020F0502020204030204" pitchFamily="34" charset="0"/>
                        </a:rPr>
                        <a:t>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Contabilidad</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402993575"/>
              </p:ext>
            </p:extLst>
          </p:nvPr>
        </p:nvGraphicFramePr>
        <p:xfrm>
          <a:off x="4319885"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algn="ctr" fontAlgn="b"/>
                      <a:r>
                        <a:rPr lang="es-MX" sz="1800" b="1" i="0" u="none" strike="noStrike">
                          <a:solidFill>
                            <a:srgbClr val="FFFFFF"/>
                          </a:solidFill>
                          <a:effectLst/>
                          <a:latin typeface="Calibri" panose="020F0502020204030204" pitchFamily="34" charset="0"/>
                        </a:rPr>
                        <a:t>Matrícula</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Nombre</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Dirección</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dirty="0" err="1">
                          <a:solidFill>
                            <a:srgbClr val="FFFFFF"/>
                          </a:solidFill>
                          <a:effectLst/>
                          <a:latin typeface="Calibri" panose="020F0502020204030204" pitchFamily="34" charset="0"/>
                        </a:rPr>
                        <a:t>Telefóno</a:t>
                      </a:r>
                      <a:endParaRPr lang="es-MX" sz="1800" b="1" i="0" u="none" strike="noStrike" dirty="0">
                        <a:solidFill>
                          <a:srgbClr val="FFFFFF"/>
                        </a:solidFill>
                        <a:effectLst/>
                        <a:latin typeface="Calibri" panose="020F0502020204030204" pitchFamily="34" charset="0"/>
                      </a:endParaRP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Carrera</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9992171899</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Luis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9999234556</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spTree>
    <p:extLst>
      <p:ext uri="{BB962C8B-B14F-4D97-AF65-F5344CB8AC3E}">
        <p14:creationId xmlns:p14="http://schemas.microsoft.com/office/powerpoint/2010/main" val="124150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2ª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3433741838"/>
              </p:ext>
            </p:extLst>
          </p:nvPr>
        </p:nvGraphicFramePr>
        <p:xfrm>
          <a:off x="8031772" y="4194629"/>
          <a:ext cx="3471824" cy="2226468"/>
        </p:xfrm>
        <a:graphic>
          <a:graphicData uri="http://schemas.openxmlformats.org/drawingml/2006/table">
            <a:tbl>
              <a:tblPr/>
              <a:tblGrid>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a:solidFill>
                            <a:srgbClr val="FFFFFF"/>
                          </a:solidFill>
                          <a:effectLst/>
                          <a:latin typeface="Calibri" panose="020F0502020204030204" pitchFamily="34" charset="0"/>
                        </a:rPr>
                        <a:t>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1600" b="1" i="0" u="none" strike="noStrike">
                          <a:solidFill>
                            <a:srgbClr val="FFFFFF"/>
                          </a:solidFill>
                          <a:effectLst/>
                          <a:latin typeface="Calibri" panose="020F0502020204030204" pitchFamily="34" charset="0"/>
                        </a:rPr>
                        <a:t>Num_Materia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dirty="0">
                          <a:solidFill>
                            <a:srgbClr val="000000"/>
                          </a:solidFill>
                          <a:effectLst/>
                          <a:latin typeface="Calibri" panose="020F0502020204030204" pitchFamily="34" charset="0"/>
                        </a:rPr>
                        <a:t>Contabilidad</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502282619"/>
              </p:ext>
            </p:extLst>
          </p:nvPr>
        </p:nvGraphicFramePr>
        <p:xfrm>
          <a:off x="2636228"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algn="ctr" fontAlgn="b"/>
                      <a:r>
                        <a:rPr lang="es-MX" sz="1800" b="1" i="0" u="none" strike="noStrike">
                          <a:solidFill>
                            <a:srgbClr val="FFFFFF"/>
                          </a:solidFill>
                          <a:effectLst/>
                          <a:latin typeface="Calibri" panose="020F0502020204030204" pitchFamily="34" charset="0"/>
                        </a:rPr>
                        <a:t>Matrícula</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Nombre</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Dirección</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Telefóno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Carrera</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9992171899</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Luis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9999234556</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graphicFrame>
        <p:nvGraphicFramePr>
          <p:cNvPr id="3" name="Tabla 2">
            <a:extLst>
              <a:ext uri="{FF2B5EF4-FFF2-40B4-BE49-F238E27FC236}">
                <a16:creationId xmlns:a16="http://schemas.microsoft.com/office/drawing/2014/main" id="{BE8579F6-BB7F-666C-6779-9026963C05B5}"/>
              </a:ext>
            </a:extLst>
          </p:cNvPr>
          <p:cNvGraphicFramePr>
            <a:graphicFrameLocks noGrp="1"/>
          </p:cNvGraphicFramePr>
          <p:nvPr>
            <p:extLst>
              <p:ext uri="{D42A27DB-BD31-4B8C-83A1-F6EECF244321}">
                <p14:modId xmlns:p14="http://schemas.microsoft.com/office/powerpoint/2010/main" val="4171778115"/>
              </p:ext>
            </p:extLst>
          </p:nvPr>
        </p:nvGraphicFramePr>
        <p:xfrm>
          <a:off x="1046913" y="4055225"/>
          <a:ext cx="3887944" cy="2365872"/>
        </p:xfrm>
        <a:graphic>
          <a:graphicData uri="http://schemas.openxmlformats.org/drawingml/2006/table">
            <a:tbl>
              <a:tblPr/>
              <a:tblGrid>
                <a:gridCol w="1545209">
                  <a:extLst>
                    <a:ext uri="{9D8B030D-6E8A-4147-A177-3AD203B41FA5}">
                      <a16:colId xmlns:a16="http://schemas.microsoft.com/office/drawing/2014/main" val="1720932412"/>
                    </a:ext>
                  </a:extLst>
                </a:gridCol>
                <a:gridCol w="2342735">
                  <a:extLst>
                    <a:ext uri="{9D8B030D-6E8A-4147-A177-3AD203B41FA5}">
                      <a16:colId xmlns:a16="http://schemas.microsoft.com/office/drawing/2014/main" val="1147758476"/>
                    </a:ext>
                  </a:extLst>
                </a:gridCol>
              </a:tblGrid>
              <a:tr h="394312">
                <a:tc>
                  <a:txBody>
                    <a:bodyPr/>
                    <a:lstStyle/>
                    <a:p>
                      <a:pPr algn="ctr" fontAlgn="ctr"/>
                      <a:r>
                        <a:rPr lang="es-MX" sz="2000" b="1" i="0" u="none" strike="noStrike">
                          <a:solidFill>
                            <a:srgbClr val="FFFFFF"/>
                          </a:solidFill>
                          <a:effectLst/>
                          <a:latin typeface="Calibri" panose="020F0502020204030204" pitchFamily="34" charset="0"/>
                        </a:rPr>
                        <a:t>Matrícula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2000" b="1" i="0" u="none" strike="noStrike">
                          <a:solidFill>
                            <a:srgbClr val="FFFFFF"/>
                          </a:solidFill>
                          <a:effectLst/>
                          <a:latin typeface="Calibri" panose="020F0502020204030204" pitchFamily="34" charset="0"/>
                        </a:rPr>
                        <a:t>Num_Materia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3446600089"/>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784748496"/>
                  </a:ext>
                </a:extLst>
              </a:tr>
              <a:tr h="394312">
                <a:tc>
                  <a:txBody>
                    <a:bodyPr/>
                    <a:lstStyle/>
                    <a:p>
                      <a:pPr algn="ctr" fontAlgn="ctr"/>
                      <a:r>
                        <a:rPr lang="es-MX" sz="2000" b="0" i="0" u="none" strike="noStrike" dirty="0">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13912961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234</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1472587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567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59029250"/>
                  </a:ext>
                </a:extLst>
              </a:tr>
              <a:tr h="394312">
                <a:tc>
                  <a:txBody>
                    <a:bodyPr/>
                    <a:lstStyle/>
                    <a:p>
                      <a:pPr algn="ctr" fontAlgn="ctr"/>
                      <a:r>
                        <a:rPr lang="es-MX" sz="2000" b="0" i="0" u="none" strike="noStrike">
                          <a:solidFill>
                            <a:srgbClr val="000000"/>
                          </a:solidFill>
                          <a:effectLst/>
                          <a:latin typeface="Calibri" panose="020F0502020204030204" pitchFamily="34" charset="0"/>
                        </a:rPr>
                        <a:t>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887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4071291238"/>
                  </a:ext>
                </a:extLst>
              </a:tr>
            </a:tbl>
          </a:graphicData>
        </a:graphic>
      </p:graphicFrame>
    </p:spTree>
    <p:extLst>
      <p:ext uri="{BB962C8B-B14F-4D97-AF65-F5344CB8AC3E}">
        <p14:creationId xmlns:p14="http://schemas.microsoft.com/office/powerpoint/2010/main" val="2924731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3ª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nvGraphicFramePr>
        <p:xfrm>
          <a:off x="8031772" y="4194629"/>
          <a:ext cx="3471824" cy="2226468"/>
        </p:xfrm>
        <a:graphic>
          <a:graphicData uri="http://schemas.openxmlformats.org/drawingml/2006/table">
            <a:tbl>
              <a:tblPr/>
              <a:tblGrid>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dirty="0">
                          <a:solidFill>
                            <a:srgbClr val="000000"/>
                          </a:solidFill>
                          <a:effectLst/>
                          <a:latin typeface="Calibri" panose="020F0502020204030204" pitchFamily="34" charset="0"/>
                        </a:rPr>
                        <a:t>Contabilidad</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1827219703"/>
              </p:ext>
            </p:extLst>
          </p:nvPr>
        </p:nvGraphicFramePr>
        <p:xfrm>
          <a:off x="237601"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algn="ctr" fontAlgn="b"/>
                      <a:r>
                        <a:rPr lang="es-MX" sz="1800" b="1" i="0" u="none" strike="noStrike">
                          <a:solidFill>
                            <a:srgbClr val="FFFFFF"/>
                          </a:solidFill>
                          <a:effectLst/>
                          <a:latin typeface="Calibri" panose="020F0502020204030204" pitchFamily="34" charset="0"/>
                        </a:rPr>
                        <a:t>Matrícula</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dirty="0">
                          <a:solidFill>
                            <a:srgbClr val="FFFFFF"/>
                          </a:solidFill>
                          <a:effectLst/>
                          <a:latin typeface="Calibri" panose="020F0502020204030204" pitchFamily="34" charset="0"/>
                        </a:rPr>
                        <a:t>Nombre</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Dirección</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Telefóno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b"/>
                      <a:r>
                        <a:rPr lang="es-MX" sz="1800" b="1" i="0" u="none" strike="noStrike">
                          <a:solidFill>
                            <a:srgbClr val="FFFFFF"/>
                          </a:solidFill>
                          <a:effectLst/>
                          <a:latin typeface="Calibri" panose="020F0502020204030204" pitchFamily="34" charset="0"/>
                        </a:rPr>
                        <a:t>Carrera</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1</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9992171899</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1</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ED7D31"/>
                      </a:solidFill>
                      <a:prstDash val="solid"/>
                      <a:round/>
                      <a:headEnd type="none" w="med" len="med"/>
                      <a:tailEnd type="none" w="med" len="med"/>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Luis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9999234556</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2</a:t>
                      </a:r>
                    </a:p>
                  </a:txBody>
                  <a:tcPr marL="9525" marR="9525" marT="9525" marB="0" anchor="ctr">
                    <a:lnL>
                      <a:noFill/>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graphicFrame>
        <p:nvGraphicFramePr>
          <p:cNvPr id="3" name="Tabla 2">
            <a:extLst>
              <a:ext uri="{FF2B5EF4-FFF2-40B4-BE49-F238E27FC236}">
                <a16:creationId xmlns:a16="http://schemas.microsoft.com/office/drawing/2014/main" id="{BE8579F6-BB7F-666C-6779-9026963C05B5}"/>
              </a:ext>
            </a:extLst>
          </p:cNvPr>
          <p:cNvGraphicFramePr>
            <a:graphicFrameLocks noGrp="1"/>
          </p:cNvGraphicFramePr>
          <p:nvPr/>
        </p:nvGraphicFramePr>
        <p:xfrm>
          <a:off x="1046913" y="4055225"/>
          <a:ext cx="3887944" cy="2365872"/>
        </p:xfrm>
        <a:graphic>
          <a:graphicData uri="http://schemas.openxmlformats.org/drawingml/2006/table">
            <a:tbl>
              <a:tblPr/>
              <a:tblGrid>
                <a:gridCol w="1545209">
                  <a:extLst>
                    <a:ext uri="{9D8B030D-6E8A-4147-A177-3AD203B41FA5}">
                      <a16:colId xmlns:a16="http://schemas.microsoft.com/office/drawing/2014/main" val="1720932412"/>
                    </a:ext>
                  </a:extLst>
                </a:gridCol>
                <a:gridCol w="2342735">
                  <a:extLst>
                    <a:ext uri="{9D8B030D-6E8A-4147-A177-3AD203B41FA5}">
                      <a16:colId xmlns:a16="http://schemas.microsoft.com/office/drawing/2014/main" val="1147758476"/>
                    </a:ext>
                  </a:extLst>
                </a:gridCol>
              </a:tblGrid>
              <a:tr h="394312">
                <a:tc>
                  <a:txBody>
                    <a:bodyPr/>
                    <a:lstStyle/>
                    <a:p>
                      <a:pPr algn="ctr" fontAlgn="ctr"/>
                      <a:r>
                        <a:rPr lang="es-MX" sz="2000" b="1" i="0" u="none" strike="noStrike">
                          <a:solidFill>
                            <a:srgbClr val="FFFFFF"/>
                          </a:solidFill>
                          <a:effectLst/>
                          <a:latin typeface="Calibri" panose="020F0502020204030204" pitchFamily="34" charset="0"/>
                        </a:rPr>
                        <a:t>Matrícula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2000" b="1" i="0" u="none" strike="noStrike">
                          <a:solidFill>
                            <a:srgbClr val="FFFFFF"/>
                          </a:solidFill>
                          <a:effectLst/>
                          <a:latin typeface="Calibri" panose="020F0502020204030204" pitchFamily="34" charset="0"/>
                        </a:rPr>
                        <a:t>Num_Materia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3446600089"/>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784748496"/>
                  </a:ext>
                </a:extLst>
              </a:tr>
              <a:tr h="394312">
                <a:tc>
                  <a:txBody>
                    <a:bodyPr/>
                    <a:lstStyle/>
                    <a:p>
                      <a:pPr algn="ctr" fontAlgn="ctr"/>
                      <a:r>
                        <a:rPr lang="es-MX" sz="2000" b="0" i="0" u="none" strike="noStrike" dirty="0">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123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13912961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234</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1472587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a:solidFill>
                            <a:srgbClr val="000000"/>
                          </a:solidFill>
                          <a:effectLst/>
                          <a:latin typeface="Calibri" panose="020F0502020204030204" pitchFamily="34" charset="0"/>
                        </a:rPr>
                        <a:t>567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559029250"/>
                  </a:ext>
                </a:extLst>
              </a:tr>
              <a:tr h="394312">
                <a:tc>
                  <a:txBody>
                    <a:bodyPr/>
                    <a:lstStyle/>
                    <a:p>
                      <a:pPr algn="ctr" fontAlgn="ctr"/>
                      <a:r>
                        <a:rPr lang="es-MX" sz="2000" b="0" i="0" u="none" strike="noStrike">
                          <a:solidFill>
                            <a:srgbClr val="000000"/>
                          </a:solidFill>
                          <a:effectLst/>
                          <a:latin typeface="Calibri" panose="020F0502020204030204" pitchFamily="34" charset="0"/>
                        </a:rPr>
                        <a:t>3</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887</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4071291238"/>
                  </a:ext>
                </a:extLst>
              </a:tr>
            </a:tbl>
          </a:graphicData>
        </a:graphic>
      </p:graphicFrame>
      <p:graphicFrame>
        <p:nvGraphicFramePr>
          <p:cNvPr id="2" name="Tabla 1">
            <a:extLst>
              <a:ext uri="{FF2B5EF4-FFF2-40B4-BE49-F238E27FC236}">
                <a16:creationId xmlns:a16="http://schemas.microsoft.com/office/drawing/2014/main" id="{97B3AA6A-CF1E-CC49-3B9A-297579AD9B7B}"/>
              </a:ext>
            </a:extLst>
          </p:cNvPr>
          <p:cNvGraphicFramePr>
            <a:graphicFrameLocks noGrp="1"/>
          </p:cNvGraphicFramePr>
          <p:nvPr>
            <p:extLst>
              <p:ext uri="{D42A27DB-BD31-4B8C-83A1-F6EECF244321}">
                <p14:modId xmlns:p14="http://schemas.microsoft.com/office/powerpoint/2010/main" val="771052923"/>
              </p:ext>
            </p:extLst>
          </p:nvPr>
        </p:nvGraphicFramePr>
        <p:xfrm>
          <a:off x="8031772" y="1621972"/>
          <a:ext cx="3471824" cy="1113234"/>
        </p:xfrm>
        <a:graphic>
          <a:graphicData uri="http://schemas.openxmlformats.org/drawingml/2006/table">
            <a:tbl>
              <a:tblPr/>
              <a:tblGrid>
                <a:gridCol w="1989948">
                  <a:extLst>
                    <a:ext uri="{9D8B030D-6E8A-4147-A177-3AD203B41FA5}">
                      <a16:colId xmlns:a16="http://schemas.microsoft.com/office/drawing/2014/main" val="3165655101"/>
                    </a:ext>
                  </a:extLst>
                </a:gridCol>
                <a:gridCol w="1481876">
                  <a:extLst>
                    <a:ext uri="{9D8B030D-6E8A-4147-A177-3AD203B41FA5}">
                      <a16:colId xmlns:a16="http://schemas.microsoft.com/office/drawing/2014/main" val="4207705265"/>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Carrera</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ctr" fontAlgn="ctr"/>
                      <a:r>
                        <a:rPr lang="es-MX" sz="1600" b="1" i="0" u="none" strike="noStrike" dirty="0" err="1">
                          <a:solidFill>
                            <a:srgbClr val="FFFFFF"/>
                          </a:solidFill>
                          <a:effectLst/>
                          <a:latin typeface="Calibri" panose="020F0502020204030204" pitchFamily="34" charset="0"/>
                        </a:rPr>
                        <a:t>Num_carrera</a:t>
                      </a:r>
                      <a:endParaRPr lang="es-MX" sz="1600" b="1" i="0" u="none" strike="noStrike" dirty="0">
                        <a:solidFill>
                          <a:srgbClr val="FFFFFF"/>
                        </a:solidFill>
                        <a:effectLst/>
                        <a:latin typeface="Calibri" panose="020F0502020204030204" pitchFamily="34" charset="0"/>
                      </a:endParaRP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2729721472"/>
                  </a:ext>
                </a:extLst>
              </a:tr>
              <a:tr h="371078">
                <a:tc>
                  <a:txBody>
                    <a:bodyPr/>
                    <a:lstStyle/>
                    <a:p>
                      <a:pPr algn="ctr" fontAlgn="ctr"/>
                      <a:r>
                        <a:rPr lang="es-MX" sz="1600" b="0" i="0" u="none" strike="noStrike" dirty="0">
                          <a:solidFill>
                            <a:srgbClr val="000000"/>
                          </a:solidFill>
                          <a:effectLst/>
                          <a:latin typeface="Calibri" panose="020F0502020204030204" pitchFamily="34" charset="0"/>
                        </a:rPr>
                        <a:t>Sistemas</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360044143"/>
                  </a:ext>
                </a:extLst>
              </a:tr>
              <a:tr h="371078">
                <a:tc>
                  <a:txBody>
                    <a:bodyPr/>
                    <a:lstStyle/>
                    <a:p>
                      <a:pPr algn="ctr" fontAlgn="ctr"/>
                      <a:r>
                        <a:rPr lang="es-MX" sz="1600" b="0" i="0" u="none" strike="noStrike" dirty="0">
                          <a:solidFill>
                            <a:srgbClr val="000000"/>
                          </a:solidFill>
                          <a:effectLst/>
                          <a:latin typeface="Calibri" panose="020F0502020204030204" pitchFamily="34" charset="0"/>
                        </a:rPr>
                        <a:t>Administración</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992044329"/>
                  </a:ext>
                </a:extLst>
              </a:tr>
            </a:tbl>
          </a:graphicData>
        </a:graphic>
      </p:graphicFrame>
    </p:spTree>
    <p:extLst>
      <p:ext uri="{BB962C8B-B14F-4D97-AF65-F5344CB8AC3E}">
        <p14:creationId xmlns:p14="http://schemas.microsoft.com/office/powerpoint/2010/main" val="314991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Normalización de datos</a:t>
            </a:r>
            <a:endParaRPr sz="2667"/>
          </a:p>
        </p:txBody>
      </p:sp>
      <p:sp>
        <p:nvSpPr>
          <p:cNvPr id="134" name="Google Shape;134;p5"/>
          <p:cNvSpPr txBox="1">
            <a:spLocks noGrp="1"/>
          </p:cNvSpPr>
          <p:nvPr>
            <p:ph type="body" idx="1"/>
          </p:nvPr>
        </p:nvSpPr>
        <p:spPr>
          <a:xfrm>
            <a:off x="544105" y="1001822"/>
            <a:ext cx="11103793" cy="4479853"/>
          </a:xfrm>
          <a:prstGeom prst="rect">
            <a:avLst/>
          </a:prstGeom>
          <a:noFill/>
          <a:ln>
            <a:noFill/>
          </a:ln>
        </p:spPr>
        <p:txBody>
          <a:bodyPr spcFirstLastPara="1" wrap="square" lIns="121900" tIns="121900" rIns="121900" bIns="121900" anchor="t" anchorCtr="0">
            <a:noAutofit/>
          </a:bodyPr>
          <a:lstStyle/>
          <a:p>
            <a:pPr marL="186262" indent="0" algn="just">
              <a:buNone/>
            </a:pPr>
            <a:r>
              <a:rPr lang="es-ES" sz="1600"/>
              <a:t>La normalización es el proceso de organización de datos en una base de datos. Esto incluye crear tablas y establecer relaciones entre dichas tablas de acuerdo con reglas diseñadas tanto para proteger los datos como para que la base de datos sea más flexible al eliminar la redundancia y la dependencia incoherente.</a:t>
            </a:r>
            <a:endParaRPr/>
          </a:p>
          <a:p>
            <a:pPr marL="186262" indent="0" algn="just">
              <a:buNone/>
            </a:pPr>
            <a:endParaRPr sz="1600"/>
          </a:p>
          <a:p>
            <a:pPr marL="186262" indent="0">
              <a:buNone/>
            </a:pPr>
            <a:r>
              <a:rPr lang="es-ES" sz="1600"/>
              <a:t>Las bases de datos relacionales se normalizan para: </a:t>
            </a:r>
            <a:endParaRPr/>
          </a:p>
          <a:p>
            <a:pPr>
              <a:buFont typeface="Arial"/>
              <a:buChar char="•"/>
            </a:pPr>
            <a:r>
              <a:rPr lang="es-ES" sz="1600"/>
              <a:t>Minimizar la redundancia de los datos.</a:t>
            </a:r>
            <a:endParaRPr/>
          </a:p>
          <a:p>
            <a:pPr>
              <a:buFont typeface="Arial"/>
              <a:buChar char="•"/>
            </a:pPr>
            <a:r>
              <a:rPr lang="es-ES" sz="1600"/>
              <a:t>Disminuir problemas de actualización de los datos en las tablas.</a:t>
            </a:r>
            <a:endParaRPr/>
          </a:p>
          <a:p>
            <a:pPr>
              <a:buFont typeface="Arial"/>
              <a:buChar char="•"/>
            </a:pPr>
            <a:r>
              <a:rPr lang="es-ES" sz="1600"/>
              <a:t>Proteger la integridad de datos.</a:t>
            </a:r>
            <a:endParaRPr/>
          </a:p>
          <a:p>
            <a:pPr marL="186262" indent="0">
              <a:buNone/>
            </a:pPr>
            <a:endParaRPr sz="1600"/>
          </a:p>
          <a:p>
            <a:pPr marL="186262" indent="0">
              <a:buNone/>
            </a:pPr>
            <a:r>
              <a:rPr lang="es-ES" sz="1600"/>
              <a:t>En el modelo relacional es frecuente llamar «tabla» a una relación; para que una tabla sea considerada como una relación tiene que cumplir con algunas restricciones: </a:t>
            </a:r>
            <a:endParaRPr/>
          </a:p>
          <a:p>
            <a:pPr>
              <a:buFont typeface="Arial"/>
              <a:buChar char="•"/>
            </a:pPr>
            <a:r>
              <a:rPr lang="es-ES" sz="1600"/>
              <a:t>Cada tabla debe tener su nombre único.</a:t>
            </a:r>
            <a:endParaRPr/>
          </a:p>
          <a:p>
            <a:pPr>
              <a:buFont typeface="Arial"/>
              <a:buChar char="•"/>
            </a:pPr>
            <a:r>
              <a:rPr lang="es-ES" sz="1600"/>
              <a:t>No puede haber dos filas iguales. No se permiten los duplicados.</a:t>
            </a:r>
            <a:endParaRPr/>
          </a:p>
          <a:p>
            <a:pPr>
              <a:buFont typeface="Arial"/>
              <a:buChar char="•"/>
            </a:pPr>
            <a:r>
              <a:rPr lang="es-ES" sz="1600"/>
              <a:t>Todos los datos en una columna deben ser del mismo tipo.</a:t>
            </a:r>
            <a:endParaRPr/>
          </a:p>
          <a:p>
            <a:pPr marL="186262" indent="0" algn="just">
              <a:buNone/>
            </a:pPr>
            <a:endParaRPr sz="1600"/>
          </a:p>
          <a:p>
            <a:pPr marL="186262" indent="0" algn="just">
              <a:buNone/>
            </a:pPr>
            <a:endParaRPr sz="1600"/>
          </a:p>
        </p:txBody>
      </p:sp>
      <p:pic>
        <p:nvPicPr>
          <p:cNvPr id="136" name="Google Shape;136;p5"/>
          <p:cNvPicPr preferRelativeResize="0"/>
          <p:nvPr/>
        </p:nvPicPr>
        <p:blipFill rotWithShape="1">
          <a:blip r:embed="rId3">
            <a:alphaModFix/>
          </a:blip>
          <a:srcRect/>
          <a:stretch/>
        </p:blipFill>
        <p:spPr>
          <a:xfrm>
            <a:off x="10502015" y="4186865"/>
            <a:ext cx="1573619" cy="1573619"/>
          </a:xfrm>
          <a:prstGeom prst="rect">
            <a:avLst/>
          </a:prstGeom>
          <a:noFill/>
          <a:ln>
            <a:noFill/>
          </a:ln>
        </p:spPr>
      </p:pic>
      <p:sp>
        <p:nvSpPr>
          <p:cNvPr id="137" name="Google Shape;137;p5"/>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8"/>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Primera Forma Normal/1FN</a:t>
            </a:r>
            <a:endParaRPr sz="2667"/>
          </a:p>
        </p:txBody>
      </p:sp>
      <p:sp>
        <p:nvSpPr>
          <p:cNvPr id="143" name="Google Shape;143;p48"/>
          <p:cNvSpPr txBox="1">
            <a:spLocks noGrp="1"/>
          </p:cNvSpPr>
          <p:nvPr>
            <p:ph type="body" idx="1"/>
          </p:nvPr>
        </p:nvSpPr>
        <p:spPr>
          <a:xfrm>
            <a:off x="237603" y="1001822"/>
            <a:ext cx="11716795" cy="2427177"/>
          </a:xfrm>
          <a:prstGeom prst="rect">
            <a:avLst/>
          </a:prstGeom>
          <a:noFill/>
          <a:ln>
            <a:noFill/>
          </a:ln>
        </p:spPr>
        <p:txBody>
          <a:bodyPr spcFirstLastPara="1" wrap="square" lIns="121900" tIns="121900" rIns="121900" bIns="121900" anchor="t" anchorCtr="0">
            <a:noAutofit/>
          </a:bodyPr>
          <a:lstStyle/>
          <a:p>
            <a:pPr marL="0" indent="0" algn="just">
              <a:buNone/>
            </a:pPr>
            <a:r>
              <a:rPr lang="es-ES" sz="1600"/>
              <a:t>La primera forma normal (1FN o forma mínima) es forma normal usada en normalización de bases de datos. Una tabla de base de datos relacional que se adhiere a la 1FN es una que satisface cierto conjunto mínimo de criterios. Estos criterios se refieren básicamente a asegurarse que la tabla es una representación fiel de una relación y está libre de "grupos repetitivos“.</a:t>
            </a:r>
            <a:endParaRPr/>
          </a:p>
          <a:p>
            <a:pPr marL="0" indent="0" algn="just">
              <a:buNone/>
            </a:pPr>
            <a:endParaRPr sz="1600"/>
          </a:p>
          <a:p>
            <a:pPr marL="0" indent="0" algn="just">
              <a:buNone/>
            </a:pPr>
            <a:r>
              <a:rPr lang="es-ES" sz="1600"/>
              <a:t>Según la definición de Date de la 1FN, una tabla está en 1FN si y solo si es "isomorfa a alguna relación", lo que significa, específicamente, que satisface las siguientes cinco condiciones: </a:t>
            </a:r>
            <a:endParaRPr sz="1600"/>
          </a:p>
        </p:txBody>
      </p:sp>
      <p:grpSp>
        <p:nvGrpSpPr>
          <p:cNvPr id="145" name="Google Shape;145;p48"/>
          <p:cNvGrpSpPr/>
          <p:nvPr/>
        </p:nvGrpSpPr>
        <p:grpSpPr>
          <a:xfrm>
            <a:off x="4362112" y="3179990"/>
            <a:ext cx="6393307" cy="2813408"/>
            <a:chOff x="3080200" y="2384992"/>
            <a:chExt cx="4794980" cy="2110056"/>
          </a:xfrm>
        </p:grpSpPr>
        <p:sp>
          <p:nvSpPr>
            <p:cNvPr id="146" name="Google Shape;146;p48"/>
            <p:cNvSpPr/>
            <p:nvPr/>
          </p:nvSpPr>
          <p:spPr>
            <a:xfrm>
              <a:off x="3080200" y="2384992"/>
              <a:ext cx="215892" cy="2088000"/>
            </a:xfrm>
            <a:prstGeom prst="rect">
              <a:avLst/>
            </a:prstGeom>
            <a:solidFill>
              <a:srgbClr val="7030A0"/>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
          <p:nvSpPr>
            <p:cNvPr id="147" name="Google Shape;147;p48"/>
            <p:cNvSpPr txBox="1"/>
            <p:nvPr/>
          </p:nvSpPr>
          <p:spPr>
            <a:xfrm>
              <a:off x="3296091" y="2384992"/>
              <a:ext cx="4579089" cy="2110056"/>
            </a:xfrm>
            <a:prstGeom prst="rect">
              <a:avLst/>
            </a:prstGeom>
            <a:solidFill>
              <a:srgbClr val="F2F2F2"/>
            </a:solidFill>
            <a:ln>
              <a:noFill/>
            </a:ln>
          </p:spPr>
          <p:txBody>
            <a:bodyPr spcFirstLastPara="1" wrap="square" lIns="121900" tIns="60933" rIns="121900" bIns="60933" anchor="t" anchorCtr="0">
              <a:spAutoFit/>
            </a:bodyPr>
            <a:lstStyle/>
            <a:p>
              <a:pPr algn="just" defTabSz="1219170">
                <a:lnSpc>
                  <a:spcPct val="115000"/>
                </a:lnSpc>
                <a:buClr>
                  <a:srgbClr val="000000"/>
                </a:buClr>
                <a:buSzPts val="1200"/>
              </a:pPr>
              <a:r>
                <a:rPr lang="es-ES" sz="1600" kern="0" dirty="0">
                  <a:solidFill>
                    <a:srgbClr val="000000"/>
                  </a:solidFill>
                  <a:latin typeface="Arial"/>
                  <a:ea typeface="Arial"/>
                  <a:cs typeface="Arial"/>
                  <a:sym typeface="Arial"/>
                </a:rPr>
                <a:t>   </a:t>
              </a:r>
              <a:r>
                <a:rPr lang="es-ES" sz="1467" kern="0" dirty="0">
                  <a:solidFill>
                    <a:srgbClr val="595959"/>
                  </a:solidFill>
                  <a:latin typeface="Proxima Nova"/>
                  <a:ea typeface="Proxima Nova"/>
                  <a:cs typeface="Proxima Nova"/>
                  <a:sym typeface="Proxima Nova"/>
                </a:rPr>
                <a:t>1. No hay orden de arriba-a-abajo en las filas.</a:t>
              </a:r>
              <a:endParaRPr sz="1867" kern="0" dirty="0">
                <a:solidFill>
                  <a:srgbClr val="000000"/>
                </a:solidFill>
                <a:latin typeface="Arial"/>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roxima Nova"/>
                  <a:ea typeface="Proxima Nova"/>
                  <a:cs typeface="Proxima Nova"/>
                  <a:sym typeface="Proxima Nova"/>
                </a:rPr>
                <a:t>    2. No hay orden de izquierda-a-derecha en las columnas.</a:t>
              </a:r>
              <a:endParaRPr sz="1867" kern="0" dirty="0">
                <a:solidFill>
                  <a:srgbClr val="000000"/>
                </a:solidFill>
                <a:latin typeface="Arial"/>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roxima Nova"/>
                  <a:ea typeface="Proxima Nova"/>
                  <a:cs typeface="Proxima Nova"/>
                  <a:sym typeface="Proxima Nova"/>
                </a:rPr>
                <a:t>    3. No hay filas duplicadas.</a:t>
              </a:r>
              <a:endParaRPr sz="1867" kern="0" dirty="0">
                <a:solidFill>
                  <a:srgbClr val="000000"/>
                </a:solidFill>
                <a:latin typeface="Arial"/>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roxima Nova"/>
                  <a:ea typeface="Proxima Nova"/>
                  <a:cs typeface="Proxima Nova"/>
                  <a:sym typeface="Proxima Nova"/>
                </a:rPr>
                <a:t>    4. Cada intersección de fila-y-columna contiene exactamente un valor del dominio aplicable (y nada más).</a:t>
              </a:r>
              <a:endParaRPr sz="1867" kern="0" dirty="0">
                <a:solidFill>
                  <a:srgbClr val="000000"/>
                </a:solidFill>
                <a:latin typeface="Arial"/>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roxima Nova"/>
                  <a:ea typeface="Proxima Nova"/>
                  <a:cs typeface="Proxima Nova"/>
                  <a:sym typeface="Proxima Nova"/>
                </a:rPr>
                <a:t>    5. Todas las columnas son regulares [es decir, las filas no tienen componentes como </a:t>
              </a:r>
              <a:r>
                <a:rPr lang="es-ES" sz="1467" kern="0" dirty="0" err="1">
                  <a:solidFill>
                    <a:srgbClr val="595959"/>
                  </a:solidFill>
                  <a:latin typeface="Proxima Nova"/>
                  <a:ea typeface="Proxima Nova"/>
                  <a:cs typeface="Proxima Nova"/>
                  <a:sym typeface="Proxima Nova"/>
                </a:rPr>
                <a:t>IDs</a:t>
              </a:r>
              <a:r>
                <a:rPr lang="es-ES" sz="1467" kern="0" dirty="0">
                  <a:solidFill>
                    <a:srgbClr val="595959"/>
                  </a:solidFill>
                  <a:latin typeface="Proxima Nova"/>
                  <a:ea typeface="Proxima Nova"/>
                  <a:cs typeface="Proxima Nova"/>
                  <a:sym typeface="Proxima Nova"/>
                </a:rPr>
                <a:t> de fila, </a:t>
              </a:r>
              <a:r>
                <a:rPr lang="es-ES" sz="1467" kern="0" dirty="0" err="1">
                  <a:solidFill>
                    <a:srgbClr val="595959"/>
                  </a:solidFill>
                  <a:latin typeface="Proxima Nova"/>
                  <a:ea typeface="Proxima Nova"/>
                  <a:cs typeface="Proxima Nova"/>
                  <a:sym typeface="Proxima Nova"/>
                </a:rPr>
                <a:t>IDs</a:t>
              </a:r>
              <a:r>
                <a:rPr lang="es-ES" sz="1467" kern="0" dirty="0">
                  <a:solidFill>
                    <a:srgbClr val="595959"/>
                  </a:solidFill>
                  <a:latin typeface="Proxima Nova"/>
                  <a:ea typeface="Proxima Nova"/>
                  <a:cs typeface="Proxima Nova"/>
                  <a:sym typeface="Proxima Nova"/>
                </a:rPr>
                <a:t> de objeto, o </a:t>
              </a:r>
              <a:r>
                <a:rPr lang="es-ES" sz="1467" kern="0" dirty="0" err="1">
                  <a:solidFill>
                    <a:srgbClr val="595959"/>
                  </a:solidFill>
                  <a:latin typeface="Proxima Nova"/>
                  <a:ea typeface="Proxima Nova"/>
                  <a:cs typeface="Proxima Nova"/>
                  <a:sym typeface="Proxima Nova"/>
                </a:rPr>
                <a:t>timestamps</a:t>
              </a:r>
              <a:r>
                <a:rPr lang="es-ES" sz="1467" kern="0" dirty="0">
                  <a:solidFill>
                    <a:srgbClr val="595959"/>
                  </a:solidFill>
                  <a:latin typeface="Proxima Nova"/>
                  <a:ea typeface="Proxima Nova"/>
                  <a:cs typeface="Proxima Nova"/>
                  <a:sym typeface="Proxima Nova"/>
                </a:rPr>
                <a:t> ocultos].</a:t>
              </a:r>
              <a:endParaRPr sz="1867" kern="0" dirty="0">
                <a:solidFill>
                  <a:srgbClr val="000000"/>
                </a:solidFill>
                <a:latin typeface="Arial"/>
                <a:ea typeface="Arial"/>
                <a:cs typeface="Arial"/>
                <a:sym typeface="Arial"/>
              </a:endParaRPr>
            </a:p>
            <a:p>
              <a:pPr algn="just" defTabSz="1219170">
                <a:lnSpc>
                  <a:spcPct val="115000"/>
                </a:lnSpc>
                <a:buClr>
                  <a:srgbClr val="000000"/>
                </a:buClr>
                <a:buSzPts val="1200"/>
              </a:pPr>
              <a:endParaRPr sz="1600" kern="0" dirty="0">
                <a:solidFill>
                  <a:srgbClr val="595959"/>
                </a:solidFill>
                <a:latin typeface="Proxima Nova"/>
                <a:ea typeface="Proxima Nova"/>
                <a:cs typeface="Proxima Nova"/>
                <a:sym typeface="Proxima Nova"/>
              </a:endParaRPr>
            </a:p>
            <a:p>
              <a:pPr algn="just" defTabSz="1219170">
                <a:lnSpc>
                  <a:spcPct val="115000"/>
                </a:lnSpc>
                <a:buClr>
                  <a:srgbClr val="000000"/>
                </a:buClr>
                <a:buSzPts val="1200"/>
              </a:pPr>
              <a:endParaRPr sz="1600" kern="0" dirty="0">
                <a:solidFill>
                  <a:srgbClr val="595959"/>
                </a:solidFill>
                <a:latin typeface="Proxima Nova"/>
                <a:ea typeface="Proxima Nova"/>
                <a:cs typeface="Proxima Nova"/>
                <a:sym typeface="Proxima Nova"/>
              </a:endParaRPr>
            </a:p>
            <a:p>
              <a:pPr algn="r" defTabSz="1219170">
                <a:lnSpc>
                  <a:spcPct val="115000"/>
                </a:lnSpc>
                <a:buClr>
                  <a:srgbClr val="000000"/>
                </a:buClr>
                <a:buSzPts val="1200"/>
              </a:pPr>
              <a:r>
                <a:rPr lang="es-ES" sz="1600" kern="0" dirty="0">
                  <a:solidFill>
                    <a:srgbClr val="595959"/>
                  </a:solidFill>
                  <a:latin typeface="Proxima Nova"/>
                  <a:ea typeface="Proxima Nova"/>
                  <a:cs typeface="Proxima Nova"/>
                  <a:sym typeface="Proxima Nova"/>
                </a:rPr>
                <a:t>    </a:t>
              </a:r>
              <a:r>
                <a:rPr lang="es-ES" sz="1467" kern="0" dirty="0">
                  <a:solidFill>
                    <a:srgbClr val="595959"/>
                  </a:solidFill>
                  <a:latin typeface="Proxima Nova"/>
                  <a:ea typeface="Proxima Nova"/>
                  <a:cs typeface="Proxima Nova"/>
                  <a:sym typeface="Proxima Nova"/>
                </a:rPr>
                <a:t>—Chris Date, "</a:t>
              </a:r>
              <a:r>
                <a:rPr lang="es-ES" sz="1467" kern="0" dirty="0" err="1">
                  <a:solidFill>
                    <a:srgbClr val="595959"/>
                  </a:solidFill>
                  <a:latin typeface="Proxima Nova"/>
                  <a:ea typeface="Proxima Nova"/>
                  <a:cs typeface="Proxima Nova"/>
                  <a:sym typeface="Proxima Nova"/>
                </a:rPr>
                <a:t>What</a:t>
              </a:r>
              <a:r>
                <a:rPr lang="es-ES" sz="1467" kern="0" dirty="0">
                  <a:solidFill>
                    <a:srgbClr val="595959"/>
                  </a:solidFill>
                  <a:latin typeface="Proxima Nova"/>
                  <a:ea typeface="Proxima Nova"/>
                  <a:cs typeface="Proxima Nova"/>
                  <a:sym typeface="Proxima Nova"/>
                </a:rPr>
                <a:t> </a:t>
              </a:r>
              <a:r>
                <a:rPr lang="es-ES" sz="1467" kern="0" dirty="0" err="1">
                  <a:solidFill>
                    <a:srgbClr val="595959"/>
                  </a:solidFill>
                  <a:latin typeface="Proxima Nova"/>
                  <a:ea typeface="Proxima Nova"/>
                  <a:cs typeface="Proxima Nova"/>
                  <a:sym typeface="Proxima Nova"/>
                </a:rPr>
                <a:t>First</a:t>
              </a:r>
              <a:r>
                <a:rPr lang="es-ES" sz="1467" kern="0" dirty="0">
                  <a:solidFill>
                    <a:srgbClr val="595959"/>
                  </a:solidFill>
                  <a:latin typeface="Proxima Nova"/>
                  <a:ea typeface="Proxima Nova"/>
                  <a:cs typeface="Proxima Nova"/>
                  <a:sym typeface="Proxima Nova"/>
                </a:rPr>
                <a:t> Normal </a:t>
              </a:r>
              <a:r>
                <a:rPr lang="es-ES" sz="1467" kern="0" dirty="0" err="1">
                  <a:solidFill>
                    <a:srgbClr val="595959"/>
                  </a:solidFill>
                  <a:latin typeface="Proxima Nova"/>
                  <a:ea typeface="Proxima Nova"/>
                  <a:cs typeface="Proxima Nova"/>
                  <a:sym typeface="Proxima Nova"/>
                </a:rPr>
                <a:t>Form</a:t>
              </a:r>
              <a:r>
                <a:rPr lang="es-ES" sz="1467" kern="0" dirty="0">
                  <a:solidFill>
                    <a:srgbClr val="595959"/>
                  </a:solidFill>
                  <a:latin typeface="Proxima Nova"/>
                  <a:ea typeface="Proxima Nova"/>
                  <a:cs typeface="Proxima Nova"/>
                  <a:sym typeface="Proxima Nova"/>
                </a:rPr>
                <a:t> </a:t>
              </a:r>
              <a:r>
                <a:rPr lang="es-ES" sz="1467" kern="0" dirty="0" err="1">
                  <a:solidFill>
                    <a:srgbClr val="595959"/>
                  </a:solidFill>
                  <a:latin typeface="Proxima Nova"/>
                  <a:ea typeface="Proxima Nova"/>
                  <a:cs typeface="Proxima Nova"/>
                  <a:sym typeface="Proxima Nova"/>
                </a:rPr>
                <a:t>Really</a:t>
              </a:r>
              <a:r>
                <a:rPr lang="es-ES" sz="1467" kern="0" dirty="0">
                  <a:solidFill>
                    <a:srgbClr val="595959"/>
                  </a:solidFill>
                  <a:latin typeface="Proxima Nova"/>
                  <a:ea typeface="Proxima Nova"/>
                  <a:cs typeface="Proxima Nova"/>
                  <a:sym typeface="Proxima Nova"/>
                </a:rPr>
                <a:t> </a:t>
              </a:r>
              <a:r>
                <a:rPr lang="es-ES" sz="1467" kern="0" dirty="0" err="1">
                  <a:solidFill>
                    <a:srgbClr val="595959"/>
                  </a:solidFill>
                  <a:latin typeface="Proxima Nova"/>
                  <a:ea typeface="Proxima Nova"/>
                  <a:cs typeface="Proxima Nova"/>
                  <a:sym typeface="Proxima Nova"/>
                </a:rPr>
                <a:t>Means</a:t>
              </a:r>
              <a:r>
                <a:rPr lang="es-ES" sz="1467" kern="0" dirty="0">
                  <a:solidFill>
                    <a:srgbClr val="595959"/>
                  </a:solidFill>
                  <a:latin typeface="Proxima Nova"/>
                  <a:ea typeface="Proxima Nova"/>
                  <a:cs typeface="Proxima Nova"/>
                  <a:sym typeface="Proxima Nova"/>
                </a:rPr>
                <a:t>", pp. 127-8</a:t>
              </a:r>
              <a:endParaRPr sz="1600" kern="0" dirty="0">
                <a:solidFill>
                  <a:srgbClr val="595959"/>
                </a:solidFill>
                <a:latin typeface="Proxima Nova"/>
                <a:ea typeface="Proxima Nova"/>
                <a:cs typeface="Proxima Nova"/>
                <a:sym typeface="Proxima Nova"/>
              </a:endParaRPr>
            </a:p>
          </p:txBody>
        </p:sp>
      </p:grpSp>
      <p:sp>
        <p:nvSpPr>
          <p:cNvPr id="148" name="Google Shape;148;p48"/>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Primera Forma Normal/1FN: Grupos Repetidos</a:t>
            </a:r>
            <a:endParaRPr sz="2667"/>
          </a:p>
        </p:txBody>
      </p:sp>
      <p:sp>
        <p:nvSpPr>
          <p:cNvPr id="154" name="Google Shape;154;p50"/>
          <p:cNvSpPr txBox="1">
            <a:spLocks noGrp="1"/>
          </p:cNvSpPr>
          <p:nvPr>
            <p:ph type="body" idx="1"/>
          </p:nvPr>
        </p:nvSpPr>
        <p:spPr>
          <a:xfrm>
            <a:off x="237603" y="1001823"/>
            <a:ext cx="11716795" cy="1994197"/>
          </a:xfrm>
          <a:prstGeom prst="rect">
            <a:avLst/>
          </a:prstGeom>
          <a:noFill/>
          <a:ln>
            <a:noFill/>
          </a:ln>
        </p:spPr>
        <p:txBody>
          <a:bodyPr spcFirstLastPara="1" wrap="square" lIns="121900" tIns="121900" rIns="121900" bIns="121900" anchor="t" anchorCtr="0">
            <a:noAutofit/>
          </a:bodyPr>
          <a:lstStyle/>
          <a:p>
            <a:pPr marL="0" indent="0" algn="just">
              <a:buNone/>
            </a:pPr>
            <a:r>
              <a:rPr lang="es-ES" sz="1467"/>
              <a:t>La cuarta condición de Date, que expresa "lo que la mayoría de la gente piensa como la característica que define la 1FN“,​ concierne a grupos repetidos. El siguiente ejemplo ilustra cómo un diseño de base de datos puede incorporar la repetición de grupos, en violación de la 1FN.</a:t>
            </a:r>
            <a:endParaRPr/>
          </a:p>
          <a:p>
            <a:pPr marL="0" indent="0" algn="just">
              <a:buNone/>
            </a:pPr>
            <a:endParaRPr sz="1467"/>
          </a:p>
          <a:p>
            <a:pPr marL="186262" indent="0">
              <a:buNone/>
            </a:pPr>
            <a:r>
              <a:rPr lang="es-ES" sz="1467" b="1"/>
              <a:t>Ejemplo 1: Dominios y valores</a:t>
            </a:r>
            <a:endParaRPr/>
          </a:p>
          <a:p>
            <a:pPr marL="0" indent="0" algn="just">
              <a:buNone/>
            </a:pPr>
            <a:r>
              <a:rPr lang="es-ES" sz="1467"/>
              <a:t>Suponga que un diseñador principiante desea guardar los nombres y los números telefónicos de los clientes. Procede a definir una tabla de cliente como la que sigue: </a:t>
            </a:r>
            <a:endParaRPr sz="1467"/>
          </a:p>
        </p:txBody>
      </p:sp>
      <p:graphicFrame>
        <p:nvGraphicFramePr>
          <p:cNvPr id="156" name="Google Shape;156;p50"/>
          <p:cNvGraphicFramePr/>
          <p:nvPr/>
        </p:nvGraphicFramePr>
        <p:xfrm>
          <a:off x="869503" y="2991639"/>
          <a:ext cx="4419600" cy="1442699"/>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Nombre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Apellido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Hope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555-123-4567</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James</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Smith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555-891-2345</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Ruth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White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555-678-9101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7" name="Google Shape;157;p50"/>
          <p:cNvSpPr txBox="1"/>
          <p:nvPr/>
        </p:nvSpPr>
        <p:spPr>
          <a:xfrm>
            <a:off x="237603" y="4293714"/>
            <a:ext cx="11557448" cy="861720"/>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a:solidFill>
                  <a:srgbClr val="595959"/>
                </a:solidFill>
                <a:latin typeface="Proxima Nova"/>
                <a:ea typeface="Proxima Nova"/>
                <a:cs typeface="Proxima Nova"/>
                <a:sym typeface="Proxima Nova"/>
              </a:rPr>
              <a:t>En este punto, el diseñador se da cuenta de que un requerimiento es guardar múltiples números telefónicos para algunos clientes. Razona que la manera más simple de hacer esto es permitir que el campo "Teléfono" contenga más de un valor en cualquier registro dado: </a:t>
            </a:r>
            <a:endParaRPr sz="1600" kern="0">
              <a:solidFill>
                <a:srgbClr val="595959"/>
              </a:solidFill>
              <a:latin typeface="Proxima Nova"/>
              <a:ea typeface="Proxima Nova"/>
              <a:cs typeface="Proxima Nova"/>
              <a:sym typeface="Proxima Nova"/>
            </a:endParaRPr>
          </a:p>
        </p:txBody>
      </p:sp>
      <p:graphicFrame>
        <p:nvGraphicFramePr>
          <p:cNvPr id="158" name="Google Shape;158;p50"/>
          <p:cNvGraphicFramePr/>
          <p:nvPr/>
        </p:nvGraphicFramePr>
        <p:xfrm>
          <a:off x="1915041" y="5219683"/>
          <a:ext cx="7772400" cy="1442699"/>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47244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Nombre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Apellido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Hope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555-123-4567</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James</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Smith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555-891-2345, </a:t>
                      </a:r>
                      <a:r>
                        <a:rPr lang="es-ES" sz="1500" b="0" i="0" u="none" strike="noStrike" cap="none">
                          <a:solidFill>
                            <a:srgbClr val="FF0000"/>
                          </a:solidFill>
                          <a:latin typeface="Proxima Nova"/>
                          <a:ea typeface="Proxima Nova"/>
                          <a:cs typeface="Proxima Nova"/>
                          <a:sym typeface="Proxima Nova"/>
                        </a:rPr>
                        <a:t>555-776-4100</a:t>
                      </a:r>
                      <a:r>
                        <a:rPr lang="es-ES" sz="1500" b="0" i="0" u="none" strike="noStrike" cap="none">
                          <a:solidFill>
                            <a:srgbClr val="000000"/>
                          </a:solidFill>
                          <a:latin typeface="Proxima Nova"/>
                          <a:ea typeface="Proxima Nova"/>
                          <a:cs typeface="Proxima Nova"/>
                          <a:sym typeface="Proxima Nova"/>
                        </a:rPr>
                        <a:t>, </a:t>
                      </a:r>
                      <a:r>
                        <a:rPr lang="es-ES" sz="1500" b="0" i="0" u="none" strike="noStrike" cap="none">
                          <a:solidFill>
                            <a:srgbClr val="002060"/>
                          </a:solidFill>
                          <a:latin typeface="Proxima Nova"/>
                          <a:ea typeface="Proxima Nova"/>
                          <a:cs typeface="Proxima Nova"/>
                          <a:sym typeface="Proxima Nova"/>
                        </a:rPr>
                        <a:t>555-888-6366</a:t>
                      </a:r>
                      <a:endParaRPr sz="1500" b="0" i="0" u="none" strike="noStrike" cap="none">
                        <a:solidFill>
                          <a:srgbClr val="000000"/>
                        </a:solidFill>
                        <a:latin typeface="Proxima Nova"/>
                        <a:ea typeface="Proxima Nova"/>
                        <a:cs typeface="Proxima Nova"/>
                        <a:sym typeface="Proxima Nova"/>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Ruth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White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555-678-9101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9" name="Google Shape;159;p50"/>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2"/>
          <p:cNvSpPr txBox="1">
            <a:spLocks noGrp="1"/>
          </p:cNvSpPr>
          <p:nvPr>
            <p:ph type="title"/>
          </p:nvPr>
        </p:nvSpPr>
        <p:spPr>
          <a:xfrm>
            <a:off x="234199" y="223526"/>
            <a:ext cx="11716796" cy="551471"/>
          </a:xfrm>
          <a:prstGeom prst="rect">
            <a:avLst/>
          </a:prstGeom>
          <a:noFill/>
          <a:ln>
            <a:noFill/>
          </a:ln>
        </p:spPr>
        <p:txBody>
          <a:bodyPr spcFirstLastPara="1" wrap="square" lIns="121900" tIns="121900" rIns="121900" bIns="121900" anchor="ctr" anchorCtr="0">
            <a:noAutofit/>
          </a:bodyPr>
          <a:lstStyle/>
          <a:p>
            <a:r>
              <a:rPr lang="es-ES" sz="2667"/>
              <a:t>Primera Forma Normal/1FN: Grupos Repetidos</a:t>
            </a:r>
            <a:endParaRPr sz="2667"/>
          </a:p>
        </p:txBody>
      </p:sp>
      <p:sp>
        <p:nvSpPr>
          <p:cNvPr id="165" name="Google Shape;165;p62"/>
          <p:cNvSpPr txBox="1">
            <a:spLocks noGrp="1"/>
          </p:cNvSpPr>
          <p:nvPr>
            <p:ph type="body" idx="1"/>
          </p:nvPr>
        </p:nvSpPr>
        <p:spPr>
          <a:xfrm>
            <a:off x="237603" y="878963"/>
            <a:ext cx="11716795" cy="855676"/>
          </a:xfrm>
          <a:prstGeom prst="rect">
            <a:avLst/>
          </a:prstGeom>
          <a:noFill/>
          <a:ln>
            <a:noFill/>
          </a:ln>
        </p:spPr>
        <p:txBody>
          <a:bodyPr spcFirstLastPara="1" wrap="square" lIns="121900" tIns="121900" rIns="121900" bIns="121900" anchor="t" anchorCtr="0">
            <a:noAutofit/>
          </a:bodyPr>
          <a:lstStyle/>
          <a:p>
            <a:pPr marL="186262" indent="0">
              <a:buNone/>
            </a:pPr>
            <a:r>
              <a:rPr lang="es-ES" sz="1467" b="1"/>
              <a:t>Ejemplo 2: Grupos repetidos a través de columnas</a:t>
            </a:r>
            <a:endParaRPr/>
          </a:p>
          <a:p>
            <a:pPr marL="0" indent="0" algn="just">
              <a:buNone/>
            </a:pPr>
            <a:r>
              <a:rPr lang="es-ES" sz="1467"/>
              <a:t>    El diseñador puede evitar esta restricción definiendo múltiples columnas del número telefónico:</a:t>
            </a:r>
            <a:endParaRPr sz="1467"/>
          </a:p>
        </p:txBody>
      </p:sp>
      <p:graphicFrame>
        <p:nvGraphicFramePr>
          <p:cNvPr id="167" name="Google Shape;167;p62"/>
          <p:cNvGraphicFramePr/>
          <p:nvPr/>
        </p:nvGraphicFramePr>
        <p:xfrm>
          <a:off x="869503" y="1602321"/>
          <a:ext cx="4419600" cy="1442699"/>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Nombre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Apellido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Hope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555-123-4567</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James</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Smith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555-891-2345</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Ruth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White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555-678-9101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68" name="Google Shape;168;p62"/>
          <p:cNvGraphicFramePr/>
          <p:nvPr/>
        </p:nvGraphicFramePr>
        <p:xfrm>
          <a:off x="2807571" y="2963782"/>
          <a:ext cx="8590133" cy="1219165"/>
        </p:xfrm>
        <a:graphic>
          <a:graphicData uri="http://schemas.openxmlformats.org/drawingml/2006/table">
            <a:tbl>
              <a:tblPr>
                <a:noFill/>
              </a:tblPr>
              <a:tblGrid>
                <a:gridCol w="1387133">
                  <a:extLst>
                    <a:ext uri="{9D8B030D-6E8A-4147-A177-3AD203B41FA5}">
                      <a16:colId xmlns:a16="http://schemas.microsoft.com/office/drawing/2014/main" val="20000"/>
                    </a:ext>
                  </a:extLst>
                </a:gridCol>
                <a:gridCol w="1387133">
                  <a:extLst>
                    <a:ext uri="{9D8B030D-6E8A-4147-A177-3AD203B41FA5}">
                      <a16:colId xmlns:a16="http://schemas.microsoft.com/office/drawing/2014/main" val="20001"/>
                    </a:ext>
                  </a:extLst>
                </a:gridCol>
                <a:gridCol w="1387133">
                  <a:extLst>
                    <a:ext uri="{9D8B030D-6E8A-4147-A177-3AD203B41FA5}">
                      <a16:colId xmlns:a16="http://schemas.microsoft.com/office/drawing/2014/main" val="20002"/>
                    </a:ext>
                  </a:extLst>
                </a:gridCol>
                <a:gridCol w="1627200">
                  <a:extLst>
                    <a:ext uri="{9D8B030D-6E8A-4147-A177-3AD203B41FA5}">
                      <a16:colId xmlns:a16="http://schemas.microsoft.com/office/drawing/2014/main" val="20003"/>
                    </a:ext>
                  </a:extLst>
                </a:gridCol>
                <a:gridCol w="1533567">
                  <a:extLst>
                    <a:ext uri="{9D8B030D-6E8A-4147-A177-3AD203B41FA5}">
                      <a16:colId xmlns:a16="http://schemas.microsoft.com/office/drawing/2014/main" val="20004"/>
                    </a:ext>
                  </a:extLst>
                </a:gridCol>
                <a:gridCol w="1267967">
                  <a:extLst>
                    <a:ext uri="{9D8B030D-6E8A-4147-A177-3AD203B41FA5}">
                      <a16:colId xmlns:a16="http://schemas.microsoft.com/office/drawing/2014/main" val="20005"/>
                    </a:ext>
                  </a:extLst>
                </a:gridCol>
              </a:tblGrid>
              <a:tr h="243833">
                <a:tc gridSpan="6">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Cliente</a:t>
                      </a:r>
                      <a:endParaRPr sz="1900" u="none" strike="noStrike" cap="none"/>
                    </a:p>
                  </a:txBody>
                  <a:tcPr marL="10167" marR="10167" marT="10167"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Nombre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Apellido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 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 2</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 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Hope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555-123-4567</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 </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 </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James</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Smith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555-891-2345 </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555-776-4100</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555-888-6366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Ruth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White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555-678-9101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 </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 </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62"/>
          <p:cNvSpPr txBox="1"/>
          <p:nvPr/>
        </p:nvSpPr>
        <p:spPr>
          <a:xfrm>
            <a:off x="179574" y="4364800"/>
            <a:ext cx="11832855" cy="2339047"/>
          </a:xfrm>
          <a:prstGeom prst="rect">
            <a:avLst/>
          </a:prstGeom>
          <a:solidFill>
            <a:schemeClr val="lt1"/>
          </a:solidFill>
          <a:ln>
            <a:noFill/>
          </a:ln>
        </p:spPr>
        <p:txBody>
          <a:bodyPr spcFirstLastPara="1" wrap="square" lIns="121900" tIns="60933" rIns="121900" bIns="60933" anchor="t" anchorCtr="0">
            <a:spAutoFit/>
          </a:bodyPr>
          <a:lstStyle/>
          <a:p>
            <a:pPr algn="just" defTabSz="1219170">
              <a:buClr>
                <a:srgbClr val="000000"/>
              </a:buClr>
              <a:buSzPts val="900"/>
            </a:pPr>
            <a:r>
              <a:rPr lang="es-ES" sz="1200" kern="0">
                <a:solidFill>
                  <a:srgbClr val="000000"/>
                </a:solidFill>
                <a:latin typeface="Proxima Nova"/>
                <a:ea typeface="Proxima Nova"/>
                <a:cs typeface="Proxima Nova"/>
                <a:sym typeface="Proxima Nova"/>
              </a:rPr>
              <a:t>Sin embargo, esta representación hace uso de columnas que permiten valores nulos, y por lo tanto no se conforman con la definición de la 1FN de Date. Incluso si se contempla la posibilidad de columnas con valores nulos, el diseño no está en armonía con el espíritu de 1FN. Teléfono 1, Teléfono 2, y Teléfono 3, comparten exactamente el mismo dominio y exactamente el mismo significado, dividir los números de teléfono en tres encabezados es artificial y causa problemas lógicos.</a:t>
            </a:r>
            <a:endParaRPr sz="1867" kern="0">
              <a:solidFill>
                <a:srgbClr val="000000"/>
              </a:solidFill>
              <a:latin typeface="Arial"/>
              <a:ea typeface="Arial"/>
              <a:cs typeface="Arial"/>
              <a:sym typeface="Arial"/>
            </a:endParaRPr>
          </a:p>
          <a:p>
            <a:pPr algn="just" defTabSz="1219170">
              <a:buClr>
                <a:srgbClr val="000000"/>
              </a:buClr>
              <a:buSzPts val="900"/>
            </a:pPr>
            <a:endParaRPr sz="1200" kern="0">
              <a:solidFill>
                <a:srgbClr val="000000"/>
              </a:solidFill>
              <a:latin typeface="Proxima Nova"/>
              <a:ea typeface="Proxima Nova"/>
              <a:cs typeface="Proxima Nova"/>
              <a:sym typeface="Proxima Nova"/>
            </a:endParaRPr>
          </a:p>
          <a:p>
            <a:pPr algn="just" defTabSz="1219170">
              <a:buClr>
                <a:srgbClr val="000000"/>
              </a:buClr>
              <a:buSzPts val="900"/>
            </a:pPr>
            <a:r>
              <a:rPr lang="es-ES" sz="1200" kern="0">
                <a:solidFill>
                  <a:srgbClr val="000000"/>
                </a:solidFill>
                <a:latin typeface="Proxima Nova"/>
                <a:ea typeface="Proxima Nova"/>
                <a:cs typeface="Proxima Nova"/>
                <a:sym typeface="Proxima Nova"/>
              </a:rPr>
              <a:t>    Dificultad en hacer consultas a la tabla. Es difícil contestar preguntas tales como "¿Qué clientes tienen el teléfono X?" y "¿Qué pares de clientes comparten un número de teléfono?".</a:t>
            </a:r>
            <a:endParaRPr sz="1867" kern="0">
              <a:solidFill>
                <a:srgbClr val="000000"/>
              </a:solidFill>
              <a:latin typeface="Arial"/>
              <a:ea typeface="Arial"/>
              <a:cs typeface="Arial"/>
              <a:sym typeface="Arial"/>
            </a:endParaRPr>
          </a:p>
          <a:p>
            <a:pPr algn="just" defTabSz="1219170">
              <a:buClr>
                <a:srgbClr val="000000"/>
              </a:buClr>
              <a:buSzPts val="900"/>
            </a:pPr>
            <a:r>
              <a:rPr lang="es-ES" sz="1200" kern="0">
                <a:solidFill>
                  <a:srgbClr val="000000"/>
                </a:solidFill>
                <a:latin typeface="Proxima Nova"/>
                <a:ea typeface="Proxima Nova"/>
                <a:cs typeface="Proxima Nova"/>
                <a:sym typeface="Proxima Nova"/>
              </a:rPr>
              <a:t>    La imposibilidad de hacer cumplir la unicidad los enlaces Cliente-a-Teléfono por medio del RDBMS. Al cliente 789 se le puede dar equivocadamente un valor para el Teléfono 2 que es exactamente igual que el valor de su Teléfono 1.</a:t>
            </a:r>
            <a:endParaRPr sz="1867" kern="0">
              <a:solidFill>
                <a:srgbClr val="000000"/>
              </a:solidFill>
              <a:latin typeface="Arial"/>
              <a:ea typeface="Arial"/>
              <a:cs typeface="Arial"/>
              <a:sym typeface="Arial"/>
            </a:endParaRPr>
          </a:p>
          <a:p>
            <a:pPr algn="just" defTabSz="1219170">
              <a:buClr>
                <a:srgbClr val="000000"/>
              </a:buClr>
              <a:buSzPts val="900"/>
            </a:pPr>
            <a:r>
              <a:rPr lang="es-ES" sz="1200" kern="0">
                <a:solidFill>
                  <a:srgbClr val="000000"/>
                </a:solidFill>
                <a:latin typeface="Proxima Nova"/>
                <a:ea typeface="Proxima Nova"/>
                <a:cs typeface="Proxima Nova"/>
                <a:sym typeface="Proxima Nova"/>
              </a:rPr>
              <a:t>    La restricción de los números de teléfono por cliente a tres. Si viene un cliente con cuatro números de teléfono, estamos obligados a guardar solamente tres y dejar el cuarto sin guardar. Esto significa que el diseño de la base de datos está imponiendo restricciones al proceso del negocio, en vez de (como idealmente debe ser el caso) al revés.</a:t>
            </a:r>
            <a:endParaRPr sz="1867" kern="0">
              <a:solidFill>
                <a:srgbClr val="000000"/>
              </a:solidFill>
              <a:latin typeface="Arial"/>
              <a:ea typeface="Arial"/>
              <a:cs typeface="Arial"/>
              <a:sym typeface="Arial"/>
            </a:endParaRPr>
          </a:p>
          <a:p>
            <a:pPr algn="just" defTabSz="1219170">
              <a:buClr>
                <a:srgbClr val="000000"/>
              </a:buClr>
              <a:buSzPts val="900"/>
            </a:pPr>
            <a:endParaRPr sz="1200" kern="0">
              <a:solidFill>
                <a:srgbClr val="00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3"/>
          <p:cNvSpPr txBox="1">
            <a:spLocks noGrp="1"/>
          </p:cNvSpPr>
          <p:nvPr>
            <p:ph type="title"/>
          </p:nvPr>
        </p:nvSpPr>
        <p:spPr>
          <a:xfrm>
            <a:off x="234199" y="223526"/>
            <a:ext cx="11716796" cy="551471"/>
          </a:xfrm>
          <a:prstGeom prst="rect">
            <a:avLst/>
          </a:prstGeom>
          <a:noFill/>
          <a:ln>
            <a:noFill/>
          </a:ln>
        </p:spPr>
        <p:txBody>
          <a:bodyPr spcFirstLastPara="1" wrap="square" lIns="121900" tIns="121900" rIns="121900" bIns="121900" anchor="ctr" anchorCtr="0">
            <a:noAutofit/>
          </a:bodyPr>
          <a:lstStyle/>
          <a:p>
            <a:r>
              <a:rPr lang="es-ES" sz="2667"/>
              <a:t>Primera Forma Normal/1FN: Grupos Repetidos</a:t>
            </a:r>
            <a:endParaRPr sz="2667"/>
          </a:p>
        </p:txBody>
      </p:sp>
      <p:sp>
        <p:nvSpPr>
          <p:cNvPr id="175" name="Google Shape;175;p63"/>
          <p:cNvSpPr txBox="1">
            <a:spLocks noGrp="1"/>
          </p:cNvSpPr>
          <p:nvPr>
            <p:ph type="body" idx="1"/>
          </p:nvPr>
        </p:nvSpPr>
        <p:spPr>
          <a:xfrm>
            <a:off x="237603" y="878963"/>
            <a:ext cx="11716795" cy="855676"/>
          </a:xfrm>
          <a:prstGeom prst="rect">
            <a:avLst/>
          </a:prstGeom>
          <a:noFill/>
          <a:ln>
            <a:noFill/>
          </a:ln>
        </p:spPr>
        <p:txBody>
          <a:bodyPr spcFirstLastPara="1" wrap="square" lIns="121900" tIns="121900" rIns="121900" bIns="121900" anchor="t" anchorCtr="0">
            <a:noAutofit/>
          </a:bodyPr>
          <a:lstStyle/>
          <a:p>
            <a:pPr marL="186262" indent="0">
              <a:buNone/>
            </a:pPr>
            <a:r>
              <a:rPr lang="es-ES" sz="1467" b="1"/>
              <a:t>Ejemplo 3: Grupos repetidos a través de columnas</a:t>
            </a:r>
            <a:endParaRPr/>
          </a:p>
          <a:p>
            <a:pPr marL="0" indent="0" algn="just">
              <a:buNone/>
            </a:pPr>
            <a:r>
              <a:rPr lang="es-ES" sz="1467"/>
              <a:t>El diseñador puede, alternativamente, conservar una sola columna de número de teléfono, pero alterando su dominio, haciendo una cadena de suficiente longitud para acomodar múltiples números telefónicos:</a:t>
            </a:r>
            <a:endParaRPr sz="1333"/>
          </a:p>
        </p:txBody>
      </p:sp>
      <p:sp>
        <p:nvSpPr>
          <p:cNvPr id="177" name="Google Shape;177;p63"/>
          <p:cNvSpPr txBox="1"/>
          <p:nvPr/>
        </p:nvSpPr>
        <p:spPr>
          <a:xfrm>
            <a:off x="234199" y="3592058"/>
            <a:ext cx="11464261" cy="1703425"/>
          </a:xfrm>
          <a:prstGeom prst="rect">
            <a:avLst/>
          </a:prstGeom>
          <a:solidFill>
            <a:schemeClr val="lt1"/>
          </a:solidFill>
          <a:ln>
            <a:noFill/>
          </a:ln>
        </p:spPr>
        <p:txBody>
          <a:bodyPr spcFirstLastPara="1" wrap="square" lIns="121900" tIns="60933" rIns="121900" bIns="60933" anchor="t" anchorCtr="0">
            <a:spAutoFit/>
          </a:bodyPr>
          <a:lstStyle/>
          <a:p>
            <a:pPr algn="just" defTabSz="1219170">
              <a:buClr>
                <a:srgbClr val="000000"/>
              </a:buClr>
              <a:buSzPts val="1100"/>
            </a:pPr>
            <a:r>
              <a:rPr lang="es-ES" sz="1467" kern="0">
                <a:solidFill>
                  <a:srgbClr val="595959"/>
                </a:solidFill>
                <a:latin typeface="Proxima Nova"/>
                <a:ea typeface="Proxima Nova"/>
                <a:cs typeface="Proxima Nova"/>
                <a:sym typeface="Proxima Nova"/>
              </a:rPr>
              <a:t>Este es defendiblemente el peor diseño de todos, y otra vez no mantiene el espíritu de la 1NF. El encabezado "Teléfono" llega a ser semánticamente difuso, ya que ahora puede representar, o un número de teléfono, o una lista de números de teléfono, o de hecho cualquier cosa. </a:t>
            </a:r>
            <a:endParaRPr sz="1867" kern="0">
              <a:solidFill>
                <a:srgbClr val="000000"/>
              </a:solidFill>
              <a:latin typeface="Arial"/>
              <a:ea typeface="Arial"/>
              <a:cs typeface="Arial"/>
              <a:sym typeface="Arial"/>
            </a:endParaRPr>
          </a:p>
          <a:p>
            <a:pPr algn="just" defTabSz="1219170">
              <a:buClr>
                <a:srgbClr val="000000"/>
              </a:buClr>
              <a:buSzPts val="1100"/>
            </a:pPr>
            <a:endParaRPr sz="1467" kern="0">
              <a:solidFill>
                <a:srgbClr val="595959"/>
              </a:solidFill>
              <a:latin typeface="Proxima Nova"/>
              <a:ea typeface="Proxima Nova"/>
              <a:cs typeface="Proxima Nova"/>
              <a:sym typeface="Proxima Nova"/>
            </a:endParaRPr>
          </a:p>
          <a:p>
            <a:pPr algn="just" defTabSz="1219170">
              <a:buClr>
                <a:srgbClr val="000000"/>
              </a:buClr>
              <a:buSzPts val="1100"/>
            </a:pPr>
            <a:r>
              <a:rPr lang="es-ES" sz="1467" kern="0">
                <a:solidFill>
                  <a:srgbClr val="595959"/>
                </a:solidFill>
                <a:latin typeface="Proxima Nova"/>
                <a:ea typeface="Proxima Nova"/>
                <a:cs typeface="Proxima Nova"/>
                <a:sym typeface="Proxima Nova"/>
              </a:rPr>
              <a:t>Una consulta como "¿Qué pares de clientes comparten un número telefónico?" es virtualmente imposible de formular, dada la necesidad de proveerse de listas de números telefónicos así como números telefónicos individuales. Con este diseño en la RDBMS, son también imposibles de definir significativas restricciones en números telefónicos. </a:t>
            </a:r>
            <a:endParaRPr sz="1467" kern="0">
              <a:solidFill>
                <a:srgbClr val="595959"/>
              </a:solidFill>
              <a:latin typeface="Proxima Nova"/>
              <a:ea typeface="Proxima Nova"/>
              <a:cs typeface="Proxima Nova"/>
              <a:sym typeface="Proxima Nova"/>
            </a:endParaRPr>
          </a:p>
        </p:txBody>
      </p:sp>
      <p:graphicFrame>
        <p:nvGraphicFramePr>
          <p:cNvPr id="178" name="Google Shape;178;p63"/>
          <p:cNvGraphicFramePr/>
          <p:nvPr/>
        </p:nvGraphicFramePr>
        <p:xfrm>
          <a:off x="510359" y="2046745"/>
          <a:ext cx="7772400" cy="1442699"/>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47244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Nombre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Apellido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Teléfono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Hope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555-123-4567</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James</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Smith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555-891-2345, </a:t>
                      </a:r>
                      <a:r>
                        <a:rPr lang="es-ES" sz="1500" b="0" i="0" u="none" strike="noStrike" cap="none">
                          <a:solidFill>
                            <a:srgbClr val="FF0000"/>
                          </a:solidFill>
                          <a:latin typeface="Proxima Nova"/>
                          <a:ea typeface="Proxima Nova"/>
                          <a:cs typeface="Proxima Nova"/>
                          <a:sym typeface="Proxima Nova"/>
                        </a:rPr>
                        <a:t>555-776-4100</a:t>
                      </a:r>
                      <a:r>
                        <a:rPr lang="es-ES" sz="1500" b="0" i="0" u="none" strike="noStrike" cap="none">
                          <a:solidFill>
                            <a:srgbClr val="000000"/>
                          </a:solidFill>
                          <a:latin typeface="Proxima Nova"/>
                          <a:ea typeface="Proxima Nova"/>
                          <a:cs typeface="Proxima Nova"/>
                          <a:sym typeface="Proxima Nova"/>
                        </a:rPr>
                        <a:t>, </a:t>
                      </a:r>
                      <a:r>
                        <a:rPr lang="es-ES" sz="1500" b="0" i="0" u="none" strike="noStrike" cap="none">
                          <a:solidFill>
                            <a:srgbClr val="002060"/>
                          </a:solidFill>
                          <a:latin typeface="Proxima Nova"/>
                          <a:ea typeface="Proxima Nova"/>
                          <a:cs typeface="Proxima Nova"/>
                          <a:sym typeface="Proxima Nova"/>
                        </a:rPr>
                        <a:t>555-888-6366</a:t>
                      </a:r>
                      <a:endParaRPr sz="1500" b="0" i="0" u="none" strike="noStrike" cap="none">
                        <a:solidFill>
                          <a:srgbClr val="000000"/>
                        </a:solidFill>
                        <a:latin typeface="Proxima Nova"/>
                        <a:ea typeface="Proxima Nova"/>
                        <a:cs typeface="Proxima Nova"/>
                        <a:sym typeface="Proxima Nova"/>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Ruth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White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555-678-9101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9" name="Google Shape;179;p63"/>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4"/>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Un diseño con 1FN</a:t>
            </a:r>
            <a:endParaRPr sz="2667"/>
          </a:p>
        </p:txBody>
      </p:sp>
      <p:sp>
        <p:nvSpPr>
          <p:cNvPr id="185" name="Google Shape;185;p64"/>
          <p:cNvSpPr txBox="1">
            <a:spLocks noGrp="1"/>
          </p:cNvSpPr>
          <p:nvPr>
            <p:ph type="body" idx="1"/>
          </p:nvPr>
        </p:nvSpPr>
        <p:spPr>
          <a:xfrm>
            <a:off x="237603" y="1001823"/>
            <a:ext cx="11716795" cy="861775"/>
          </a:xfrm>
          <a:prstGeom prst="rect">
            <a:avLst/>
          </a:prstGeom>
          <a:noFill/>
          <a:ln>
            <a:noFill/>
          </a:ln>
        </p:spPr>
        <p:txBody>
          <a:bodyPr spcFirstLastPara="1" wrap="square" lIns="121900" tIns="121900" rIns="121900" bIns="121900" anchor="t" anchorCtr="0">
            <a:noAutofit/>
          </a:bodyPr>
          <a:lstStyle/>
          <a:p>
            <a:pPr marL="0" indent="0" algn="just">
              <a:buNone/>
            </a:pPr>
            <a:r>
              <a:rPr lang="es-ES" sz="1467"/>
              <a:t>Un diseño que está inequívocamente en 1FN hace uso de dos tablas: una tabla de cliente y una tabla de teléfono del cliente. </a:t>
            </a:r>
            <a:endParaRPr sz="1467"/>
          </a:p>
        </p:txBody>
      </p:sp>
      <p:sp>
        <p:nvSpPr>
          <p:cNvPr id="187" name="Google Shape;187;p64"/>
          <p:cNvSpPr txBox="1"/>
          <p:nvPr/>
        </p:nvSpPr>
        <p:spPr>
          <a:xfrm>
            <a:off x="317276" y="4804082"/>
            <a:ext cx="11557448" cy="861720"/>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a:solidFill>
                  <a:srgbClr val="595959"/>
                </a:solidFill>
                <a:latin typeface="Proxima Nova"/>
                <a:ea typeface="Proxima Nova"/>
                <a:cs typeface="Proxima Nova"/>
                <a:sym typeface="Proxima Nova"/>
              </a:rPr>
              <a:t>En este diseño no ocurren grupos repetidos de números telefónicos. En lugar de eso, cada enlace Cliente-a-Teléfono aparece en su propio registro. Es valioso notar que este diseño cumple los requerimientos adicionales para la segunda (2NF) y la tercera forma normal (3FN).</a:t>
            </a:r>
            <a:endParaRPr sz="1600" kern="0">
              <a:solidFill>
                <a:srgbClr val="595959"/>
              </a:solidFill>
              <a:latin typeface="Proxima Nova"/>
              <a:ea typeface="Proxima Nova"/>
              <a:cs typeface="Proxima Nova"/>
              <a:sym typeface="Proxima Nova"/>
            </a:endParaRPr>
          </a:p>
        </p:txBody>
      </p:sp>
      <p:graphicFrame>
        <p:nvGraphicFramePr>
          <p:cNvPr id="188" name="Google Shape;188;p64"/>
          <p:cNvGraphicFramePr/>
          <p:nvPr/>
        </p:nvGraphicFramePr>
        <p:xfrm>
          <a:off x="678121" y="1531141"/>
          <a:ext cx="30480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Calibri"/>
                          <a:ea typeface="Calibri"/>
                          <a:cs typeface="Calibri"/>
                          <a:sym typeface="Calibri"/>
                        </a:rPr>
                        <a:t>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Calibri"/>
                          <a:ea typeface="Calibri"/>
                          <a:cs typeface="Calibri"/>
                          <a:sym typeface="Calibri"/>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Calibri"/>
                          <a:ea typeface="Calibri"/>
                          <a:cs typeface="Calibri"/>
                          <a:sym typeface="Calibri"/>
                        </a:rPr>
                        <a:t>Nombre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Calibri"/>
                          <a:ea typeface="Calibri"/>
                          <a:cs typeface="Calibri"/>
                          <a:sym typeface="Calibri"/>
                        </a:rPr>
                        <a:t>Apellido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John</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Hope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James</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Smith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Ruth</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White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9" name="Google Shape;189;p64"/>
          <p:cNvGraphicFramePr/>
          <p:nvPr/>
        </p:nvGraphicFramePr>
        <p:xfrm>
          <a:off x="3172244" y="2883990"/>
          <a:ext cx="2218267" cy="1706831"/>
        </p:xfrm>
        <a:graphic>
          <a:graphicData uri="http://schemas.openxmlformats.org/drawingml/2006/table">
            <a:tbl>
              <a:tblPr>
                <a:noFill/>
              </a:tblPr>
              <a:tblGrid>
                <a:gridCol w="1052100">
                  <a:extLst>
                    <a:ext uri="{9D8B030D-6E8A-4147-A177-3AD203B41FA5}">
                      <a16:colId xmlns:a16="http://schemas.microsoft.com/office/drawing/2014/main" val="20000"/>
                    </a:ext>
                  </a:extLst>
                </a:gridCol>
                <a:gridCol w="1166167">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Calibri"/>
                          <a:ea typeface="Calibri"/>
                          <a:cs typeface="Calibri"/>
                          <a:sym typeface="Calibri"/>
                        </a:rPr>
                        <a:t>Teléfono del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Calibri"/>
                          <a:ea typeface="Calibri"/>
                          <a:cs typeface="Calibri"/>
                          <a:sym typeface="Calibri"/>
                        </a:rPr>
                        <a:t>ID Cliente</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Calibri"/>
                          <a:ea typeface="Calibri"/>
                          <a:cs typeface="Calibri"/>
                          <a:sym typeface="Calibri"/>
                        </a:rPr>
                        <a:t>Teléfono</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789</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555-123-4567</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555-891-2345 </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555-776-4100</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456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555-888-6366</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123</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Calibri"/>
                          <a:ea typeface="Calibri"/>
                          <a:cs typeface="Calibri"/>
                          <a:sym typeface="Calibri"/>
                        </a:rPr>
                        <a:t>555-678-9101</a:t>
                      </a:r>
                      <a:endParaRPr sz="1900" u="none" strike="noStrike" cap="none"/>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64"/>
          <p:cNvSpPr/>
          <p:nvPr/>
        </p:nvSpPr>
        <p:spPr>
          <a:xfrm>
            <a:off x="0" y="5690824"/>
            <a:ext cx="1379869" cy="1167176"/>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5"/>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Segunda Forma Normal/2FN</a:t>
            </a:r>
            <a:endParaRPr sz="2667"/>
          </a:p>
        </p:txBody>
      </p:sp>
      <p:sp>
        <p:nvSpPr>
          <p:cNvPr id="196" name="Google Shape;196;p65"/>
          <p:cNvSpPr txBox="1">
            <a:spLocks noGrp="1"/>
          </p:cNvSpPr>
          <p:nvPr>
            <p:ph type="body" idx="1"/>
          </p:nvPr>
        </p:nvSpPr>
        <p:spPr>
          <a:xfrm>
            <a:off x="237603" y="1001823"/>
            <a:ext cx="11716795" cy="2427179"/>
          </a:xfrm>
          <a:prstGeom prst="rect">
            <a:avLst/>
          </a:prstGeom>
          <a:noFill/>
          <a:ln>
            <a:noFill/>
          </a:ln>
        </p:spPr>
        <p:txBody>
          <a:bodyPr spcFirstLastPara="1" wrap="square" lIns="121900" tIns="121900" rIns="121900" bIns="121900" anchor="t" anchorCtr="0">
            <a:noAutofit/>
          </a:bodyPr>
          <a:lstStyle/>
          <a:p>
            <a:pPr marL="0" indent="0" algn="just">
              <a:buNone/>
            </a:pPr>
            <a:r>
              <a:rPr lang="es-ES" sz="1400"/>
              <a:t>La segunda forma normal (2NF) es una forma normal usada en normalización de bases de datos. La 2NF fue definida originalmente por E.F. Codd​ en 1971. Una tabla que está en la primera forma normal (1NF) debe satisfacer criterios adicionales para calificar para la segunda forma normal. Específicamente: una tabla 1NF está en 2NF si y solo si, dada una clave primaria y cualquier atributo que no sea un constituyente de la clave primaria, el atributo no clave depende de toda la clave primaria en vez de solo de una parte de ella.</a:t>
            </a:r>
            <a:endParaRPr/>
          </a:p>
          <a:p>
            <a:pPr marL="0" indent="0" algn="just">
              <a:buNone/>
            </a:pPr>
            <a:r>
              <a:rPr lang="es-ES" sz="1400"/>
              <a:t> </a:t>
            </a:r>
            <a:endParaRPr/>
          </a:p>
          <a:p>
            <a:pPr marL="0" indent="0" algn="just">
              <a:buNone/>
            </a:pPr>
            <a:r>
              <a:rPr lang="es-ES" sz="1400"/>
              <a:t>En términos levemente más formales: una tabla 1NF está en 2NF si y solo si ninguno de sus atributos no-principales son funcionalmente dependientes en una parte (subconjunto propio) de una clave candidata (Un atributo no-principal es uno que no pertenece a ninguna clave candidata). Observa que cuando una tabla 1NF no tiene ninguna clave candidata compuesta (claves candidatas consisten en más de un atributo), la tabla está automáticamente en 2NF. </a:t>
            </a:r>
            <a:endParaRPr/>
          </a:p>
        </p:txBody>
      </p:sp>
      <p:graphicFrame>
        <p:nvGraphicFramePr>
          <p:cNvPr id="198" name="Google Shape;198;p65"/>
          <p:cNvGraphicFramePr/>
          <p:nvPr/>
        </p:nvGraphicFramePr>
        <p:xfrm>
          <a:off x="4903185" y="3580220"/>
          <a:ext cx="4831501" cy="2438331"/>
        </p:xfrm>
        <a:graphic>
          <a:graphicData uri="http://schemas.openxmlformats.org/drawingml/2006/table">
            <a:tbl>
              <a:tblPr>
                <a:noFill/>
              </a:tblPr>
              <a:tblGrid>
                <a:gridCol w="1126667">
                  <a:extLst>
                    <a:ext uri="{9D8B030D-6E8A-4147-A177-3AD203B41FA5}">
                      <a16:colId xmlns:a16="http://schemas.microsoft.com/office/drawing/2014/main" val="20000"/>
                    </a:ext>
                  </a:extLst>
                </a:gridCol>
                <a:gridCol w="1328667">
                  <a:extLst>
                    <a:ext uri="{9D8B030D-6E8A-4147-A177-3AD203B41FA5}">
                      <a16:colId xmlns:a16="http://schemas.microsoft.com/office/drawing/2014/main" val="20001"/>
                    </a:ext>
                  </a:extLst>
                </a:gridCol>
                <a:gridCol w="2376167">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Habilidades de los empleados</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Empleado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Habilidad</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Lugar actual de trabajo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Fotografía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Diseño</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Escultura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Zack</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Limpieza ligera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Repostería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Cocina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Peter</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Limpieza ligera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500" b="0" i="0" u="none" strike="noStrike" cap="none">
                        <a:solidFill>
                          <a:srgbClr val="000000"/>
                        </a:solidFill>
                        <a:latin typeface="Proxima Nova"/>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99" name="Google Shape;199;p65"/>
          <p:cNvSpPr txBox="1"/>
          <p:nvPr/>
        </p:nvSpPr>
        <p:spPr>
          <a:xfrm>
            <a:off x="772633" y="4667983"/>
            <a:ext cx="3671776" cy="615499"/>
          </a:xfrm>
          <a:prstGeom prst="rect">
            <a:avLst/>
          </a:prstGeom>
          <a:noFill/>
          <a:ln>
            <a:noFill/>
          </a:ln>
        </p:spPr>
        <p:txBody>
          <a:bodyPr spcFirstLastPara="1" wrap="square" lIns="121900" tIns="60933" rIns="121900" bIns="60933" anchor="t" anchorCtr="0">
            <a:spAutoFit/>
          </a:bodyPr>
          <a:lstStyle/>
          <a:p>
            <a:pPr defTabSz="1219170">
              <a:buClr>
                <a:srgbClr val="000000"/>
              </a:buClr>
              <a:buSzPts val="1200"/>
            </a:pPr>
            <a:r>
              <a:rPr lang="es-ES" sz="1600" kern="0">
                <a:solidFill>
                  <a:srgbClr val="000000"/>
                </a:solidFill>
                <a:latin typeface="Proxima Nova"/>
                <a:ea typeface="Proxima Nova"/>
                <a:cs typeface="Proxima Nova"/>
                <a:sym typeface="Proxima Nova"/>
              </a:rPr>
              <a:t>Considera una tabla describiendo las habilidades de los empleados: </a:t>
            </a:r>
            <a:endParaRPr sz="1600" kern="0">
              <a:solidFill>
                <a:srgbClr val="000000"/>
              </a:solidFill>
              <a:latin typeface="Proxima Nova"/>
              <a:ea typeface="Proxima Nova"/>
              <a:cs typeface="Proxima Nova"/>
              <a:sym typeface="Proxima Nova"/>
            </a:endParaRPr>
          </a:p>
        </p:txBody>
      </p:sp>
      <p:sp>
        <p:nvSpPr>
          <p:cNvPr id="200" name="Google Shape;200;p65"/>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66"/>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a:t>Segunda Forma Normal/2FN</a:t>
            </a:r>
            <a:endParaRPr sz="2667"/>
          </a:p>
        </p:txBody>
      </p:sp>
      <p:graphicFrame>
        <p:nvGraphicFramePr>
          <p:cNvPr id="207" name="Google Shape;207;p66"/>
          <p:cNvGraphicFramePr/>
          <p:nvPr/>
        </p:nvGraphicFramePr>
        <p:xfrm>
          <a:off x="6767031" y="1117518"/>
          <a:ext cx="4831501" cy="2438331"/>
        </p:xfrm>
        <a:graphic>
          <a:graphicData uri="http://schemas.openxmlformats.org/drawingml/2006/table">
            <a:tbl>
              <a:tblPr>
                <a:noFill/>
              </a:tblPr>
              <a:tblGrid>
                <a:gridCol w="1126667">
                  <a:extLst>
                    <a:ext uri="{9D8B030D-6E8A-4147-A177-3AD203B41FA5}">
                      <a16:colId xmlns:a16="http://schemas.microsoft.com/office/drawing/2014/main" val="20000"/>
                    </a:ext>
                  </a:extLst>
                </a:gridCol>
                <a:gridCol w="1328667">
                  <a:extLst>
                    <a:ext uri="{9D8B030D-6E8A-4147-A177-3AD203B41FA5}">
                      <a16:colId xmlns:a16="http://schemas.microsoft.com/office/drawing/2014/main" val="20001"/>
                    </a:ext>
                  </a:extLst>
                </a:gridCol>
                <a:gridCol w="2376167">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roxima Nova"/>
                          <a:ea typeface="Proxima Nova"/>
                          <a:cs typeface="Proxima Nova"/>
                          <a:sym typeface="Proxima Nova"/>
                        </a:rPr>
                        <a:t>Habilidades de los empleados</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Empleado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Habilidad</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roxima Nova"/>
                          <a:ea typeface="Proxima Nova"/>
                          <a:cs typeface="Proxima Nova"/>
                          <a:sym typeface="Proxima Nova"/>
                        </a:rPr>
                        <a:t>Lugar actual de trabajo</a:t>
                      </a:r>
                      <a:endParaRPr sz="1900" u="none" strike="noStrike" cap="none"/>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roxima Nova"/>
                          <a:ea typeface="Proxima Nova"/>
                          <a:cs typeface="Proxima Nova"/>
                          <a:sym typeface="Proxima Nova"/>
                        </a:rPr>
                        <a:t>Fotografía</a:t>
                      </a:r>
                      <a:endParaRPr sz="1900" u="none" strike="noStrike" cap="none" dirty="0"/>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Diseño</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John</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Escultura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123 Main Street</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Zack</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Limpieza ligera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Repostería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500" b="0" i="0" u="none" strike="noStrike" cap="none">
                        <a:solidFill>
                          <a:srgbClr val="000000"/>
                        </a:solidFill>
                        <a:latin typeface="Proxima Nova"/>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Ellis</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Cocina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75 Industrial Way</a:t>
                      </a:r>
                      <a:endParaRPr sz="1500" b="0" i="0" u="none" strike="noStrike" cap="none">
                        <a:solidFill>
                          <a:srgbClr val="000000"/>
                        </a:solidFill>
                        <a:latin typeface="Proxima Nova"/>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Peter</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roxima Nova"/>
                          <a:ea typeface="Proxima Nova"/>
                          <a:cs typeface="Proxima Nova"/>
                          <a:sym typeface="Proxima Nova"/>
                        </a:rPr>
                        <a:t>Limpieza ligera</a:t>
                      </a:r>
                      <a:endParaRPr sz="1900" u="none" strike="noStrike" cap="none"/>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roxima Nova"/>
                          <a:ea typeface="Proxima Nova"/>
                          <a:cs typeface="Proxima Nova"/>
                          <a:sym typeface="Proxima Nova"/>
                        </a:rPr>
                        <a:t>75 Industrial </a:t>
                      </a:r>
                      <a:r>
                        <a:rPr lang="es-ES" sz="1500" b="0" i="0" u="none" strike="noStrike" cap="none" dirty="0" err="1">
                          <a:solidFill>
                            <a:srgbClr val="000000"/>
                          </a:solidFill>
                          <a:latin typeface="Proxima Nova"/>
                          <a:ea typeface="Proxima Nova"/>
                          <a:cs typeface="Proxima Nova"/>
                          <a:sym typeface="Proxima Nova"/>
                        </a:rPr>
                        <a:t>Way</a:t>
                      </a:r>
                      <a:endParaRPr sz="1500" b="0" i="0" u="none" strike="noStrike" cap="none" dirty="0">
                        <a:solidFill>
                          <a:srgbClr val="000000"/>
                        </a:solidFill>
                        <a:latin typeface="Proxima Nova"/>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08" name="Google Shape;208;p66"/>
          <p:cNvSpPr txBox="1"/>
          <p:nvPr/>
        </p:nvSpPr>
        <p:spPr>
          <a:xfrm>
            <a:off x="234198" y="1117518"/>
            <a:ext cx="6324908" cy="2923823"/>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050"/>
            </a:pPr>
            <a:r>
              <a:rPr lang="es-ES" sz="1400" kern="0">
                <a:solidFill>
                  <a:srgbClr val="000000"/>
                </a:solidFill>
                <a:latin typeface="Proxima Nova"/>
                <a:ea typeface="Proxima Nova"/>
                <a:cs typeface="Proxima Nova"/>
                <a:sym typeface="Proxima Nova"/>
              </a:rPr>
              <a:t>La única clave candidata de la tabla es {Empleado, Habilidad}. </a:t>
            </a:r>
            <a:endParaRPr sz="1867" kern="0">
              <a:solidFill>
                <a:srgbClr val="000000"/>
              </a:solidFill>
              <a:latin typeface="Arial"/>
              <a:ea typeface="Arial"/>
              <a:cs typeface="Arial"/>
              <a:sym typeface="Arial"/>
            </a:endParaRPr>
          </a:p>
          <a:p>
            <a:pPr algn="just" defTabSz="1219170">
              <a:buClr>
                <a:srgbClr val="000000"/>
              </a:buClr>
              <a:buSzPts val="1050"/>
            </a:pPr>
            <a:r>
              <a:rPr lang="es-ES" sz="1400" kern="0">
                <a:solidFill>
                  <a:srgbClr val="000000"/>
                </a:solidFill>
                <a:latin typeface="Proxima Nova"/>
                <a:ea typeface="Proxima Nova"/>
                <a:cs typeface="Proxima Nova"/>
                <a:sym typeface="Proxima Nova"/>
              </a:rPr>
              <a:t>El atributo restante, </a:t>
            </a:r>
            <a:r>
              <a:rPr lang="es-ES" sz="1400" i="1" kern="0">
                <a:solidFill>
                  <a:srgbClr val="000000"/>
                </a:solidFill>
                <a:latin typeface="Proxima Nova"/>
                <a:ea typeface="Proxima Nova"/>
                <a:cs typeface="Proxima Nova"/>
                <a:sym typeface="Proxima Nova"/>
              </a:rPr>
              <a:t>Lugar actual de trabajo</a:t>
            </a:r>
            <a:r>
              <a:rPr lang="es-ES" sz="1400" kern="0">
                <a:solidFill>
                  <a:srgbClr val="000000"/>
                </a:solidFill>
                <a:latin typeface="Proxima Nova"/>
                <a:ea typeface="Proxima Nova"/>
                <a:cs typeface="Proxima Nova"/>
                <a:sym typeface="Proxima Nova"/>
              </a:rPr>
              <a:t>, es dependiente solo en parte de la clave candidata, llamada </a:t>
            </a:r>
            <a:r>
              <a:rPr lang="es-ES" sz="1400" i="1" kern="0">
                <a:solidFill>
                  <a:srgbClr val="000000"/>
                </a:solidFill>
                <a:latin typeface="Proxima Nova"/>
                <a:ea typeface="Proxima Nova"/>
                <a:cs typeface="Proxima Nova"/>
                <a:sym typeface="Proxima Nova"/>
              </a:rPr>
              <a:t>Empleado</a:t>
            </a:r>
            <a:r>
              <a:rPr lang="es-ES" sz="1400" kern="0">
                <a:solidFill>
                  <a:srgbClr val="000000"/>
                </a:solidFill>
                <a:latin typeface="Proxima Nova"/>
                <a:ea typeface="Proxima Nova"/>
                <a:cs typeface="Proxima Nova"/>
                <a:sym typeface="Proxima Nova"/>
              </a:rPr>
              <a:t>. Por lo tanto la tabla no está en 2NF. </a:t>
            </a:r>
            <a:endParaRPr sz="1867" kern="0">
              <a:solidFill>
                <a:srgbClr val="000000"/>
              </a:solidFill>
              <a:latin typeface="Arial"/>
              <a:ea typeface="Arial"/>
              <a:cs typeface="Arial"/>
              <a:sym typeface="Arial"/>
            </a:endParaRPr>
          </a:p>
          <a:p>
            <a:pPr algn="just" defTabSz="1219170">
              <a:buClr>
                <a:srgbClr val="000000"/>
              </a:buClr>
              <a:buSzPts val="1050"/>
            </a:pPr>
            <a:endParaRPr sz="1400" kern="0">
              <a:solidFill>
                <a:srgbClr val="000000"/>
              </a:solidFill>
              <a:latin typeface="Proxima Nova"/>
              <a:ea typeface="Proxima Nova"/>
              <a:cs typeface="Proxima Nova"/>
              <a:sym typeface="Proxima Nova"/>
            </a:endParaRPr>
          </a:p>
          <a:p>
            <a:pPr algn="just" defTabSz="1219170">
              <a:buClr>
                <a:srgbClr val="000000"/>
              </a:buClr>
              <a:buSzPts val="1050"/>
            </a:pPr>
            <a:r>
              <a:rPr lang="es-ES" sz="1400" kern="0">
                <a:solidFill>
                  <a:srgbClr val="000000"/>
                </a:solidFill>
                <a:latin typeface="Proxima Nova"/>
                <a:ea typeface="Proxima Nova"/>
                <a:cs typeface="Proxima Nova"/>
                <a:sym typeface="Proxima Nova"/>
              </a:rPr>
              <a:t>Observe la redundancia de la manera en que son representadas los Lugares actuales de trabajo: nos dicen tres veces que John trabaja en la 123 Main Street, y dos veces que Ellis trabaja en 75 Industrial Way. </a:t>
            </a:r>
            <a:endParaRPr sz="1867" kern="0">
              <a:solidFill>
                <a:srgbClr val="000000"/>
              </a:solidFill>
              <a:latin typeface="Arial"/>
              <a:ea typeface="Arial"/>
              <a:cs typeface="Arial"/>
              <a:sym typeface="Arial"/>
            </a:endParaRPr>
          </a:p>
          <a:p>
            <a:pPr algn="just" defTabSz="1219170">
              <a:buClr>
                <a:srgbClr val="000000"/>
              </a:buClr>
              <a:buSzPts val="1050"/>
            </a:pPr>
            <a:endParaRPr sz="1400" kern="0">
              <a:solidFill>
                <a:srgbClr val="000000"/>
              </a:solidFill>
              <a:latin typeface="Proxima Nova"/>
              <a:ea typeface="Proxima Nova"/>
              <a:cs typeface="Proxima Nova"/>
              <a:sym typeface="Proxima Nova"/>
            </a:endParaRPr>
          </a:p>
          <a:p>
            <a:pPr algn="just" defTabSz="1219170">
              <a:buClr>
                <a:srgbClr val="000000"/>
              </a:buClr>
              <a:buSzPts val="1050"/>
            </a:pPr>
            <a:r>
              <a:rPr lang="es-ES" sz="1400" kern="0">
                <a:solidFill>
                  <a:srgbClr val="000000"/>
                </a:solidFill>
                <a:latin typeface="Proxima Nova"/>
                <a:ea typeface="Proxima Nova"/>
                <a:cs typeface="Proxima Nova"/>
                <a:sym typeface="Proxima Nova"/>
              </a:rPr>
              <a:t>Esta redundancia hace a la tabla vulnerable a anomalías de actualización: por ejemplo, es posible actualizar el lugar del trabajo de John en sus registros “Fotografía" y “Diseño" y no actualizar su registro “Escultura". Los datos resultantes implicarían respuestas contradictorias a la pregunta "¿Cuál es el lugar actual de trabajo de John". </a:t>
            </a:r>
            <a:endParaRPr sz="1867" kern="0">
              <a:solidFill>
                <a:srgbClr val="000000"/>
              </a:solidFill>
              <a:latin typeface="Arial"/>
              <a:ea typeface="Arial"/>
              <a:cs typeface="Arial"/>
              <a:sym typeface="Arial"/>
            </a:endParaRPr>
          </a:p>
        </p:txBody>
      </p:sp>
      <p:sp>
        <p:nvSpPr>
          <p:cNvPr id="209" name="Google Shape;209;p66"/>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Twi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2259</Words>
  <Application>Microsoft Office PowerPoint</Application>
  <PresentationFormat>Panorámica</PresentationFormat>
  <Paragraphs>460</Paragraphs>
  <Slides>17</Slides>
  <Notes>13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Arial</vt:lpstr>
      <vt:lpstr>Calibri</vt:lpstr>
      <vt:lpstr>Montserrat</vt:lpstr>
      <vt:lpstr>Montserrat Alternates</vt:lpstr>
      <vt:lpstr>Montserrat Alternates Black</vt:lpstr>
      <vt:lpstr>Montserrat Light</vt:lpstr>
      <vt:lpstr>Proxima Nova</vt:lpstr>
      <vt:lpstr>Tema Twig</vt:lpstr>
      <vt:lpstr>Introducción a Normalización de Datos</vt:lpstr>
      <vt:lpstr>Normalización de datos</vt:lpstr>
      <vt:lpstr>Primera Forma Normal/1FN</vt:lpstr>
      <vt:lpstr>Primera Forma Normal/1FN: Grupos Repetidos</vt:lpstr>
      <vt:lpstr>Primera Forma Normal/1FN: Grupos Repetidos</vt:lpstr>
      <vt:lpstr>Primera Forma Normal/1FN: Grupos Repetidos</vt:lpstr>
      <vt:lpstr>Un diseño con 1FN</vt:lpstr>
      <vt:lpstr>Segunda Forma Normal/2FN</vt:lpstr>
      <vt:lpstr>Segunda Forma Normal/2FN</vt:lpstr>
      <vt:lpstr>Segunda Forma Normal/2FN</vt:lpstr>
      <vt:lpstr>Tercera Forma Normal/3FN</vt:lpstr>
      <vt:lpstr>¿Qué es una Base de Datos?</vt:lpstr>
      <vt:lpstr>Ejemplo de Normalización</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Normalización de Datos</dc:title>
  <dc:creator>Administrador</dc:creator>
  <cp:lastModifiedBy>Administrador</cp:lastModifiedBy>
  <cp:revision>1</cp:revision>
  <dcterms:created xsi:type="dcterms:W3CDTF">2022-05-27T19:57:24Z</dcterms:created>
  <dcterms:modified xsi:type="dcterms:W3CDTF">2022-05-28T03:57:49Z</dcterms:modified>
</cp:coreProperties>
</file>